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91" r:id="rId2"/>
    <p:sldId id="295" r:id="rId3"/>
    <p:sldId id="267" r:id="rId4"/>
    <p:sldId id="292" r:id="rId5"/>
    <p:sldId id="294" r:id="rId6"/>
    <p:sldId id="26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Mládek" initials="MM" lastIdx="1" clrIdx="0">
    <p:extLst>
      <p:ext uri="{19B8F6BF-5375-455C-9EA6-DF929625EA0E}">
        <p15:presenceInfo xmlns:p15="http://schemas.microsoft.com/office/powerpoint/2012/main" userId="S::michael.mladek@tescan.com::4ff98f3d-6032-42e2-802b-a6337dc7b889" providerId="AD"/>
      </p:ext>
    </p:extLst>
  </p:cmAuthor>
  <p:cmAuthor id="2" name="Ray DeSouza" initials="RD" lastIdx="21" clrIdx="1">
    <p:extLst>
      <p:ext uri="{19B8F6BF-5375-455C-9EA6-DF929625EA0E}">
        <p15:presenceInfo xmlns:p15="http://schemas.microsoft.com/office/powerpoint/2012/main" userId="S::ray@legito.com::f7832660-3768-44b2-a530-2a63d846c9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C078"/>
    <a:srgbClr val="435964"/>
    <a:srgbClr val="F4F5F6"/>
    <a:srgbClr val="D0D6D8"/>
    <a:srgbClr val="F3F5F5"/>
    <a:srgbClr val="F8F9FA"/>
    <a:srgbClr val="68AC6B"/>
    <a:srgbClr val="E30613"/>
    <a:srgbClr val="3F55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056" autoAdjust="0"/>
    <p:restoredTop sz="94032" autoAdjust="0"/>
  </p:normalViewPr>
  <p:slideViewPr>
    <p:cSldViewPr snapToGrid="0">
      <p:cViewPr varScale="1">
        <p:scale>
          <a:sx n="104" d="100"/>
          <a:sy n="104" d="100"/>
        </p:scale>
        <p:origin x="120" y="5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6163C4-66B2-4F7A-BFD5-01BD604F4B7F}" type="datetimeFigureOut">
              <a:rPr lang="en-US" smtClean="0"/>
              <a:t>11/19/2020</a:t>
            </a:fld>
            <a:endParaRPr lang="en-US"/>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561E14-2040-4EE6-81B0-9A3DDC765A80}" type="slidenum">
              <a:rPr lang="en-US" smtClean="0"/>
              <a:t>‹#›</a:t>
            </a:fld>
            <a:endParaRPr lang="en-US"/>
          </a:p>
        </p:txBody>
      </p:sp>
    </p:spTree>
    <p:extLst>
      <p:ext uri="{BB962C8B-B14F-4D97-AF65-F5344CB8AC3E}">
        <p14:creationId xmlns:p14="http://schemas.microsoft.com/office/powerpoint/2010/main" val="26170170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3561E14-2040-4EE6-81B0-9A3DDC765A80}" type="slidenum">
              <a:rPr lang="en-US" smtClean="0"/>
              <a:t>2</a:t>
            </a:fld>
            <a:endParaRPr lang="en-US"/>
          </a:p>
        </p:txBody>
      </p:sp>
    </p:spTree>
    <p:extLst>
      <p:ext uri="{BB962C8B-B14F-4D97-AF65-F5344CB8AC3E}">
        <p14:creationId xmlns:p14="http://schemas.microsoft.com/office/powerpoint/2010/main" val="33798663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3561E14-2040-4EE6-81B0-9A3DDC765A80}" type="slidenum">
              <a:rPr lang="en-US" smtClean="0"/>
              <a:t>3</a:t>
            </a:fld>
            <a:endParaRPr lang="en-US"/>
          </a:p>
        </p:txBody>
      </p:sp>
    </p:spTree>
    <p:extLst>
      <p:ext uri="{BB962C8B-B14F-4D97-AF65-F5344CB8AC3E}">
        <p14:creationId xmlns:p14="http://schemas.microsoft.com/office/powerpoint/2010/main" val="30969383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3561E14-2040-4EE6-81B0-9A3DDC765A80}" type="slidenum">
              <a:rPr lang="en-US" smtClean="0"/>
              <a:t>4</a:t>
            </a:fld>
            <a:endParaRPr lang="en-US"/>
          </a:p>
        </p:txBody>
      </p:sp>
    </p:spTree>
    <p:extLst>
      <p:ext uri="{BB962C8B-B14F-4D97-AF65-F5344CB8AC3E}">
        <p14:creationId xmlns:p14="http://schemas.microsoft.com/office/powerpoint/2010/main" val="19580030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3561E14-2040-4EE6-81B0-9A3DDC765A80}" type="slidenum">
              <a:rPr lang="en-US" smtClean="0"/>
              <a:t>5</a:t>
            </a:fld>
            <a:endParaRPr lang="en-US"/>
          </a:p>
        </p:txBody>
      </p:sp>
    </p:spTree>
    <p:extLst>
      <p:ext uri="{BB962C8B-B14F-4D97-AF65-F5344CB8AC3E}">
        <p14:creationId xmlns:p14="http://schemas.microsoft.com/office/powerpoint/2010/main" val="3360691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8D09E5-CA5A-4B1B-A0DE-5784590524D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endParaRPr lang="en-GB"/>
          </a:p>
        </p:txBody>
      </p:sp>
      <p:sp>
        <p:nvSpPr>
          <p:cNvPr id="3" name="Podnadpis 2">
            <a:extLst>
              <a:ext uri="{FF2B5EF4-FFF2-40B4-BE49-F238E27FC236}">
                <a16:creationId xmlns:a16="http://schemas.microsoft.com/office/drawing/2014/main" id="{8CD9D19F-0F9A-4A6E-8C77-575BE5B050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GB"/>
          </a:p>
        </p:txBody>
      </p:sp>
      <p:sp>
        <p:nvSpPr>
          <p:cNvPr id="4" name="Zástupný symbol pro datum 3">
            <a:extLst>
              <a:ext uri="{FF2B5EF4-FFF2-40B4-BE49-F238E27FC236}">
                <a16:creationId xmlns:a16="http://schemas.microsoft.com/office/drawing/2014/main" id="{8440FA31-6BEC-4D62-8F95-1AA85CD4A2E4}"/>
              </a:ext>
            </a:extLst>
          </p:cNvPr>
          <p:cNvSpPr>
            <a:spLocks noGrp="1"/>
          </p:cNvSpPr>
          <p:nvPr>
            <p:ph type="dt" sz="half" idx="10"/>
          </p:nvPr>
        </p:nvSpPr>
        <p:spPr/>
        <p:txBody>
          <a:bodyPr/>
          <a:lstStyle/>
          <a:p>
            <a:fld id="{96D3CEB9-C229-43EE-A96D-F2131E32B189}" type="datetimeFigureOut">
              <a:rPr lang="en-GB" smtClean="0"/>
              <a:t>19/11/2020</a:t>
            </a:fld>
            <a:endParaRPr lang="en-GB" dirty="0"/>
          </a:p>
        </p:txBody>
      </p:sp>
      <p:sp>
        <p:nvSpPr>
          <p:cNvPr id="5" name="Zástupný symbol pro zápatí 4">
            <a:extLst>
              <a:ext uri="{FF2B5EF4-FFF2-40B4-BE49-F238E27FC236}">
                <a16:creationId xmlns:a16="http://schemas.microsoft.com/office/drawing/2014/main" id="{E06FE8A0-D13C-42F7-983A-2022B3AA7441}"/>
              </a:ext>
            </a:extLst>
          </p:cNvPr>
          <p:cNvSpPr>
            <a:spLocks noGrp="1"/>
          </p:cNvSpPr>
          <p:nvPr>
            <p:ph type="ftr" sz="quarter" idx="11"/>
          </p:nvPr>
        </p:nvSpPr>
        <p:spPr/>
        <p:txBody>
          <a:bodyPr/>
          <a:lstStyle/>
          <a:p>
            <a:endParaRPr lang="en-GB" dirty="0"/>
          </a:p>
        </p:txBody>
      </p:sp>
      <p:sp>
        <p:nvSpPr>
          <p:cNvPr id="6" name="Zástupný symbol pro číslo snímku 5">
            <a:extLst>
              <a:ext uri="{FF2B5EF4-FFF2-40B4-BE49-F238E27FC236}">
                <a16:creationId xmlns:a16="http://schemas.microsoft.com/office/drawing/2014/main" id="{7EF8AB8B-A645-46D5-B658-2528996B1A91}"/>
              </a:ext>
            </a:extLst>
          </p:cNvPr>
          <p:cNvSpPr>
            <a:spLocks noGrp="1"/>
          </p:cNvSpPr>
          <p:nvPr>
            <p:ph type="sldNum" sz="quarter" idx="12"/>
          </p:nvPr>
        </p:nvSpPr>
        <p:spPr/>
        <p:txBody>
          <a:bodyPr/>
          <a:lstStyle/>
          <a:p>
            <a:fld id="{2BC0E32D-520C-428F-BEDF-453F89650D04}" type="slidenum">
              <a:rPr lang="en-GB" smtClean="0"/>
              <a:t>‹#›</a:t>
            </a:fld>
            <a:endParaRPr lang="en-GB" dirty="0"/>
          </a:p>
        </p:txBody>
      </p:sp>
    </p:spTree>
    <p:extLst>
      <p:ext uri="{BB962C8B-B14F-4D97-AF65-F5344CB8AC3E}">
        <p14:creationId xmlns:p14="http://schemas.microsoft.com/office/powerpoint/2010/main" val="2421030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70F46C-7542-4FF0-8693-83D729FD1269}"/>
              </a:ext>
            </a:extLst>
          </p:cNvPr>
          <p:cNvSpPr>
            <a:spLocks noGrp="1"/>
          </p:cNvSpPr>
          <p:nvPr>
            <p:ph type="title"/>
          </p:nvPr>
        </p:nvSpPr>
        <p:spPr/>
        <p:txBody>
          <a:bodyPr/>
          <a:lstStyle/>
          <a:p>
            <a:r>
              <a:rPr lang="cs-CZ"/>
              <a:t>Kliknutím lze upravit styl.</a:t>
            </a:r>
            <a:endParaRPr lang="en-GB"/>
          </a:p>
        </p:txBody>
      </p:sp>
      <p:sp>
        <p:nvSpPr>
          <p:cNvPr id="3" name="Zástupný symbol pro svislý text 2">
            <a:extLst>
              <a:ext uri="{FF2B5EF4-FFF2-40B4-BE49-F238E27FC236}">
                <a16:creationId xmlns:a16="http://schemas.microsoft.com/office/drawing/2014/main" id="{E9ACFF60-5238-43F2-AEFF-E1B5F24F82FC}"/>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a:extLst>
              <a:ext uri="{FF2B5EF4-FFF2-40B4-BE49-F238E27FC236}">
                <a16:creationId xmlns:a16="http://schemas.microsoft.com/office/drawing/2014/main" id="{FC767087-41F1-42F6-B23D-24C541B48AD5}"/>
              </a:ext>
            </a:extLst>
          </p:cNvPr>
          <p:cNvSpPr>
            <a:spLocks noGrp="1"/>
          </p:cNvSpPr>
          <p:nvPr>
            <p:ph type="dt" sz="half" idx="10"/>
          </p:nvPr>
        </p:nvSpPr>
        <p:spPr/>
        <p:txBody>
          <a:bodyPr/>
          <a:lstStyle/>
          <a:p>
            <a:fld id="{96D3CEB9-C229-43EE-A96D-F2131E32B189}" type="datetimeFigureOut">
              <a:rPr lang="en-GB" smtClean="0"/>
              <a:t>19/11/2020</a:t>
            </a:fld>
            <a:endParaRPr lang="en-GB" dirty="0"/>
          </a:p>
        </p:txBody>
      </p:sp>
      <p:sp>
        <p:nvSpPr>
          <p:cNvPr id="5" name="Zástupný symbol pro zápatí 4">
            <a:extLst>
              <a:ext uri="{FF2B5EF4-FFF2-40B4-BE49-F238E27FC236}">
                <a16:creationId xmlns:a16="http://schemas.microsoft.com/office/drawing/2014/main" id="{013E7045-3CED-4A20-BEDF-46801216E130}"/>
              </a:ext>
            </a:extLst>
          </p:cNvPr>
          <p:cNvSpPr>
            <a:spLocks noGrp="1"/>
          </p:cNvSpPr>
          <p:nvPr>
            <p:ph type="ftr" sz="quarter" idx="11"/>
          </p:nvPr>
        </p:nvSpPr>
        <p:spPr/>
        <p:txBody>
          <a:bodyPr/>
          <a:lstStyle/>
          <a:p>
            <a:endParaRPr lang="en-GB" dirty="0"/>
          </a:p>
        </p:txBody>
      </p:sp>
      <p:sp>
        <p:nvSpPr>
          <p:cNvPr id="6" name="Zástupný symbol pro číslo snímku 5">
            <a:extLst>
              <a:ext uri="{FF2B5EF4-FFF2-40B4-BE49-F238E27FC236}">
                <a16:creationId xmlns:a16="http://schemas.microsoft.com/office/drawing/2014/main" id="{2C0E8A2B-378F-4626-8AC6-A4417DE443D0}"/>
              </a:ext>
            </a:extLst>
          </p:cNvPr>
          <p:cNvSpPr>
            <a:spLocks noGrp="1"/>
          </p:cNvSpPr>
          <p:nvPr>
            <p:ph type="sldNum" sz="quarter" idx="12"/>
          </p:nvPr>
        </p:nvSpPr>
        <p:spPr/>
        <p:txBody>
          <a:bodyPr/>
          <a:lstStyle/>
          <a:p>
            <a:fld id="{2BC0E32D-520C-428F-BEDF-453F89650D04}" type="slidenum">
              <a:rPr lang="en-GB" smtClean="0"/>
              <a:t>‹#›</a:t>
            </a:fld>
            <a:endParaRPr lang="en-GB" dirty="0"/>
          </a:p>
        </p:txBody>
      </p:sp>
    </p:spTree>
    <p:extLst>
      <p:ext uri="{BB962C8B-B14F-4D97-AF65-F5344CB8AC3E}">
        <p14:creationId xmlns:p14="http://schemas.microsoft.com/office/powerpoint/2010/main" val="1606759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70C2CF7F-DB23-4DBF-BF1D-D81CF76DB062}"/>
              </a:ext>
            </a:extLst>
          </p:cNvPr>
          <p:cNvSpPr>
            <a:spLocks noGrp="1"/>
          </p:cNvSpPr>
          <p:nvPr>
            <p:ph type="title" orient="vert"/>
          </p:nvPr>
        </p:nvSpPr>
        <p:spPr>
          <a:xfrm>
            <a:off x="8724900" y="365125"/>
            <a:ext cx="2628900" cy="5811838"/>
          </a:xfrm>
        </p:spPr>
        <p:txBody>
          <a:bodyPr vert="eaVert"/>
          <a:lstStyle/>
          <a:p>
            <a:r>
              <a:rPr lang="cs-CZ"/>
              <a:t>Kliknutím lze upravit styl.</a:t>
            </a:r>
            <a:endParaRPr lang="en-GB"/>
          </a:p>
        </p:txBody>
      </p:sp>
      <p:sp>
        <p:nvSpPr>
          <p:cNvPr id="3" name="Zástupný symbol pro svislý text 2">
            <a:extLst>
              <a:ext uri="{FF2B5EF4-FFF2-40B4-BE49-F238E27FC236}">
                <a16:creationId xmlns:a16="http://schemas.microsoft.com/office/drawing/2014/main" id="{E7FB75E2-FFB1-4716-B787-85937092073D}"/>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a:extLst>
              <a:ext uri="{FF2B5EF4-FFF2-40B4-BE49-F238E27FC236}">
                <a16:creationId xmlns:a16="http://schemas.microsoft.com/office/drawing/2014/main" id="{432E00CD-177F-4E90-8038-F6DD3ED3F276}"/>
              </a:ext>
            </a:extLst>
          </p:cNvPr>
          <p:cNvSpPr>
            <a:spLocks noGrp="1"/>
          </p:cNvSpPr>
          <p:nvPr>
            <p:ph type="dt" sz="half" idx="10"/>
          </p:nvPr>
        </p:nvSpPr>
        <p:spPr/>
        <p:txBody>
          <a:bodyPr/>
          <a:lstStyle/>
          <a:p>
            <a:fld id="{96D3CEB9-C229-43EE-A96D-F2131E32B189}" type="datetimeFigureOut">
              <a:rPr lang="en-GB" smtClean="0"/>
              <a:t>19/11/2020</a:t>
            </a:fld>
            <a:endParaRPr lang="en-GB" dirty="0"/>
          </a:p>
        </p:txBody>
      </p:sp>
      <p:sp>
        <p:nvSpPr>
          <p:cNvPr id="5" name="Zástupný symbol pro zápatí 4">
            <a:extLst>
              <a:ext uri="{FF2B5EF4-FFF2-40B4-BE49-F238E27FC236}">
                <a16:creationId xmlns:a16="http://schemas.microsoft.com/office/drawing/2014/main" id="{7D662F5C-1327-4A84-A5F7-4AC1C6ABBB2A}"/>
              </a:ext>
            </a:extLst>
          </p:cNvPr>
          <p:cNvSpPr>
            <a:spLocks noGrp="1"/>
          </p:cNvSpPr>
          <p:nvPr>
            <p:ph type="ftr" sz="quarter" idx="11"/>
          </p:nvPr>
        </p:nvSpPr>
        <p:spPr/>
        <p:txBody>
          <a:bodyPr/>
          <a:lstStyle/>
          <a:p>
            <a:endParaRPr lang="en-GB" dirty="0"/>
          </a:p>
        </p:txBody>
      </p:sp>
      <p:sp>
        <p:nvSpPr>
          <p:cNvPr id="6" name="Zástupný symbol pro číslo snímku 5">
            <a:extLst>
              <a:ext uri="{FF2B5EF4-FFF2-40B4-BE49-F238E27FC236}">
                <a16:creationId xmlns:a16="http://schemas.microsoft.com/office/drawing/2014/main" id="{6500F7BC-1C92-4E6B-BFE6-68D2284DDD38}"/>
              </a:ext>
            </a:extLst>
          </p:cNvPr>
          <p:cNvSpPr>
            <a:spLocks noGrp="1"/>
          </p:cNvSpPr>
          <p:nvPr>
            <p:ph type="sldNum" sz="quarter" idx="12"/>
          </p:nvPr>
        </p:nvSpPr>
        <p:spPr/>
        <p:txBody>
          <a:bodyPr/>
          <a:lstStyle/>
          <a:p>
            <a:fld id="{2BC0E32D-520C-428F-BEDF-453F89650D04}" type="slidenum">
              <a:rPr lang="en-GB" smtClean="0"/>
              <a:t>‹#›</a:t>
            </a:fld>
            <a:endParaRPr lang="en-GB" dirty="0"/>
          </a:p>
        </p:txBody>
      </p:sp>
    </p:spTree>
    <p:extLst>
      <p:ext uri="{BB962C8B-B14F-4D97-AF65-F5344CB8AC3E}">
        <p14:creationId xmlns:p14="http://schemas.microsoft.com/office/powerpoint/2010/main" val="2437377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772B99E-C461-4597-930D-4789B18E9136}"/>
              </a:ext>
            </a:extLst>
          </p:cNvPr>
          <p:cNvSpPr>
            <a:spLocks noGrp="1"/>
          </p:cNvSpPr>
          <p:nvPr>
            <p:ph type="title"/>
          </p:nvPr>
        </p:nvSpPr>
        <p:spPr/>
        <p:txBody>
          <a:bodyPr/>
          <a:lstStyle/>
          <a:p>
            <a:r>
              <a:rPr lang="cs-CZ"/>
              <a:t>Kliknutím lze upravit styl.</a:t>
            </a:r>
            <a:endParaRPr lang="en-GB"/>
          </a:p>
        </p:txBody>
      </p:sp>
      <p:sp>
        <p:nvSpPr>
          <p:cNvPr id="3" name="Zástupný obsah 2">
            <a:extLst>
              <a:ext uri="{FF2B5EF4-FFF2-40B4-BE49-F238E27FC236}">
                <a16:creationId xmlns:a16="http://schemas.microsoft.com/office/drawing/2014/main" id="{E3EC6407-606A-4DEC-8937-8E28A2046F9C}"/>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a:extLst>
              <a:ext uri="{FF2B5EF4-FFF2-40B4-BE49-F238E27FC236}">
                <a16:creationId xmlns:a16="http://schemas.microsoft.com/office/drawing/2014/main" id="{F6270452-D5BF-49AB-A902-A22ACB6CF981}"/>
              </a:ext>
            </a:extLst>
          </p:cNvPr>
          <p:cNvSpPr>
            <a:spLocks noGrp="1"/>
          </p:cNvSpPr>
          <p:nvPr>
            <p:ph type="dt" sz="half" idx="10"/>
          </p:nvPr>
        </p:nvSpPr>
        <p:spPr/>
        <p:txBody>
          <a:bodyPr/>
          <a:lstStyle/>
          <a:p>
            <a:fld id="{96D3CEB9-C229-43EE-A96D-F2131E32B189}" type="datetimeFigureOut">
              <a:rPr lang="en-GB" smtClean="0"/>
              <a:t>19/11/2020</a:t>
            </a:fld>
            <a:endParaRPr lang="en-GB" dirty="0"/>
          </a:p>
        </p:txBody>
      </p:sp>
      <p:sp>
        <p:nvSpPr>
          <p:cNvPr id="5" name="Zástupný symbol pro zápatí 4">
            <a:extLst>
              <a:ext uri="{FF2B5EF4-FFF2-40B4-BE49-F238E27FC236}">
                <a16:creationId xmlns:a16="http://schemas.microsoft.com/office/drawing/2014/main" id="{70F87F9C-4226-43A8-A21A-F7790714CB3C}"/>
              </a:ext>
            </a:extLst>
          </p:cNvPr>
          <p:cNvSpPr>
            <a:spLocks noGrp="1"/>
          </p:cNvSpPr>
          <p:nvPr>
            <p:ph type="ftr" sz="quarter" idx="11"/>
          </p:nvPr>
        </p:nvSpPr>
        <p:spPr/>
        <p:txBody>
          <a:bodyPr/>
          <a:lstStyle/>
          <a:p>
            <a:endParaRPr lang="en-GB" dirty="0"/>
          </a:p>
        </p:txBody>
      </p:sp>
      <p:sp>
        <p:nvSpPr>
          <p:cNvPr id="6" name="Zástupný symbol pro číslo snímku 5">
            <a:extLst>
              <a:ext uri="{FF2B5EF4-FFF2-40B4-BE49-F238E27FC236}">
                <a16:creationId xmlns:a16="http://schemas.microsoft.com/office/drawing/2014/main" id="{ABFDEA39-481C-4803-A774-B9D91F5B6DDA}"/>
              </a:ext>
            </a:extLst>
          </p:cNvPr>
          <p:cNvSpPr>
            <a:spLocks noGrp="1"/>
          </p:cNvSpPr>
          <p:nvPr>
            <p:ph type="sldNum" sz="quarter" idx="12"/>
          </p:nvPr>
        </p:nvSpPr>
        <p:spPr/>
        <p:txBody>
          <a:bodyPr/>
          <a:lstStyle/>
          <a:p>
            <a:fld id="{2BC0E32D-520C-428F-BEDF-453F89650D04}" type="slidenum">
              <a:rPr lang="en-GB" smtClean="0"/>
              <a:t>‹#›</a:t>
            </a:fld>
            <a:endParaRPr lang="en-GB" dirty="0"/>
          </a:p>
        </p:txBody>
      </p:sp>
    </p:spTree>
    <p:extLst>
      <p:ext uri="{BB962C8B-B14F-4D97-AF65-F5344CB8AC3E}">
        <p14:creationId xmlns:p14="http://schemas.microsoft.com/office/powerpoint/2010/main" val="3313661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4A8786-FCF7-4F52-AD97-D90E550E427E}"/>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endParaRPr lang="en-GB"/>
          </a:p>
        </p:txBody>
      </p:sp>
      <p:sp>
        <p:nvSpPr>
          <p:cNvPr id="3" name="Zástupný text 2">
            <a:extLst>
              <a:ext uri="{FF2B5EF4-FFF2-40B4-BE49-F238E27FC236}">
                <a16:creationId xmlns:a16="http://schemas.microsoft.com/office/drawing/2014/main" id="{E433AC4B-D9DB-47CC-B445-46BE007E32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06A87412-2DAC-4515-A4C4-88865B6881EE}"/>
              </a:ext>
            </a:extLst>
          </p:cNvPr>
          <p:cNvSpPr>
            <a:spLocks noGrp="1"/>
          </p:cNvSpPr>
          <p:nvPr>
            <p:ph type="dt" sz="half" idx="10"/>
          </p:nvPr>
        </p:nvSpPr>
        <p:spPr/>
        <p:txBody>
          <a:bodyPr/>
          <a:lstStyle/>
          <a:p>
            <a:fld id="{96D3CEB9-C229-43EE-A96D-F2131E32B189}" type="datetimeFigureOut">
              <a:rPr lang="en-GB" smtClean="0"/>
              <a:t>19/11/2020</a:t>
            </a:fld>
            <a:endParaRPr lang="en-GB" dirty="0"/>
          </a:p>
        </p:txBody>
      </p:sp>
      <p:sp>
        <p:nvSpPr>
          <p:cNvPr id="5" name="Zástupný symbol pro zápatí 4">
            <a:extLst>
              <a:ext uri="{FF2B5EF4-FFF2-40B4-BE49-F238E27FC236}">
                <a16:creationId xmlns:a16="http://schemas.microsoft.com/office/drawing/2014/main" id="{618BC931-9AD4-4D88-896B-EE9DF96F076F}"/>
              </a:ext>
            </a:extLst>
          </p:cNvPr>
          <p:cNvSpPr>
            <a:spLocks noGrp="1"/>
          </p:cNvSpPr>
          <p:nvPr>
            <p:ph type="ftr" sz="quarter" idx="11"/>
          </p:nvPr>
        </p:nvSpPr>
        <p:spPr/>
        <p:txBody>
          <a:bodyPr/>
          <a:lstStyle/>
          <a:p>
            <a:endParaRPr lang="en-GB" dirty="0"/>
          </a:p>
        </p:txBody>
      </p:sp>
      <p:sp>
        <p:nvSpPr>
          <p:cNvPr id="6" name="Zástupný symbol pro číslo snímku 5">
            <a:extLst>
              <a:ext uri="{FF2B5EF4-FFF2-40B4-BE49-F238E27FC236}">
                <a16:creationId xmlns:a16="http://schemas.microsoft.com/office/drawing/2014/main" id="{8FCD84BD-AF6F-4CF0-A68F-C9062A203206}"/>
              </a:ext>
            </a:extLst>
          </p:cNvPr>
          <p:cNvSpPr>
            <a:spLocks noGrp="1"/>
          </p:cNvSpPr>
          <p:nvPr>
            <p:ph type="sldNum" sz="quarter" idx="12"/>
          </p:nvPr>
        </p:nvSpPr>
        <p:spPr/>
        <p:txBody>
          <a:bodyPr/>
          <a:lstStyle/>
          <a:p>
            <a:fld id="{2BC0E32D-520C-428F-BEDF-453F89650D04}" type="slidenum">
              <a:rPr lang="en-GB" smtClean="0"/>
              <a:t>‹#›</a:t>
            </a:fld>
            <a:endParaRPr lang="en-GB" dirty="0"/>
          </a:p>
        </p:txBody>
      </p:sp>
    </p:spTree>
    <p:extLst>
      <p:ext uri="{BB962C8B-B14F-4D97-AF65-F5344CB8AC3E}">
        <p14:creationId xmlns:p14="http://schemas.microsoft.com/office/powerpoint/2010/main" val="1055107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1F1F30-2EE4-4035-BC88-0823C9D35511}"/>
              </a:ext>
            </a:extLst>
          </p:cNvPr>
          <p:cNvSpPr>
            <a:spLocks noGrp="1"/>
          </p:cNvSpPr>
          <p:nvPr>
            <p:ph type="title"/>
          </p:nvPr>
        </p:nvSpPr>
        <p:spPr/>
        <p:txBody>
          <a:bodyPr/>
          <a:lstStyle/>
          <a:p>
            <a:r>
              <a:rPr lang="cs-CZ"/>
              <a:t>Kliknutím lze upravit styl.</a:t>
            </a:r>
            <a:endParaRPr lang="en-GB"/>
          </a:p>
        </p:txBody>
      </p:sp>
      <p:sp>
        <p:nvSpPr>
          <p:cNvPr id="3" name="Zástupný obsah 2">
            <a:extLst>
              <a:ext uri="{FF2B5EF4-FFF2-40B4-BE49-F238E27FC236}">
                <a16:creationId xmlns:a16="http://schemas.microsoft.com/office/drawing/2014/main" id="{22054F85-3436-4EC0-B079-93CB61A47CA2}"/>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obsah 3">
            <a:extLst>
              <a:ext uri="{FF2B5EF4-FFF2-40B4-BE49-F238E27FC236}">
                <a16:creationId xmlns:a16="http://schemas.microsoft.com/office/drawing/2014/main" id="{FF0F764E-1AF4-4C83-867C-4CDBBC181869}"/>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5" name="Zástupný symbol pro datum 4">
            <a:extLst>
              <a:ext uri="{FF2B5EF4-FFF2-40B4-BE49-F238E27FC236}">
                <a16:creationId xmlns:a16="http://schemas.microsoft.com/office/drawing/2014/main" id="{6DDF18C9-02B6-4CE8-88AA-0C65E9AC297F}"/>
              </a:ext>
            </a:extLst>
          </p:cNvPr>
          <p:cNvSpPr>
            <a:spLocks noGrp="1"/>
          </p:cNvSpPr>
          <p:nvPr>
            <p:ph type="dt" sz="half" idx="10"/>
          </p:nvPr>
        </p:nvSpPr>
        <p:spPr/>
        <p:txBody>
          <a:bodyPr/>
          <a:lstStyle/>
          <a:p>
            <a:fld id="{96D3CEB9-C229-43EE-A96D-F2131E32B189}" type="datetimeFigureOut">
              <a:rPr lang="en-GB" smtClean="0"/>
              <a:t>19/11/2020</a:t>
            </a:fld>
            <a:endParaRPr lang="en-GB" dirty="0"/>
          </a:p>
        </p:txBody>
      </p:sp>
      <p:sp>
        <p:nvSpPr>
          <p:cNvPr id="6" name="Zástupný symbol pro zápatí 5">
            <a:extLst>
              <a:ext uri="{FF2B5EF4-FFF2-40B4-BE49-F238E27FC236}">
                <a16:creationId xmlns:a16="http://schemas.microsoft.com/office/drawing/2014/main" id="{282AA063-5BC2-4634-8023-C712C4B02960}"/>
              </a:ext>
            </a:extLst>
          </p:cNvPr>
          <p:cNvSpPr>
            <a:spLocks noGrp="1"/>
          </p:cNvSpPr>
          <p:nvPr>
            <p:ph type="ftr" sz="quarter" idx="11"/>
          </p:nvPr>
        </p:nvSpPr>
        <p:spPr/>
        <p:txBody>
          <a:bodyPr/>
          <a:lstStyle/>
          <a:p>
            <a:endParaRPr lang="en-GB" dirty="0"/>
          </a:p>
        </p:txBody>
      </p:sp>
      <p:sp>
        <p:nvSpPr>
          <p:cNvPr id="7" name="Zástupný symbol pro číslo snímku 6">
            <a:extLst>
              <a:ext uri="{FF2B5EF4-FFF2-40B4-BE49-F238E27FC236}">
                <a16:creationId xmlns:a16="http://schemas.microsoft.com/office/drawing/2014/main" id="{3EDD802C-44A7-48E4-832F-4A38E8894AC4}"/>
              </a:ext>
            </a:extLst>
          </p:cNvPr>
          <p:cNvSpPr>
            <a:spLocks noGrp="1"/>
          </p:cNvSpPr>
          <p:nvPr>
            <p:ph type="sldNum" sz="quarter" idx="12"/>
          </p:nvPr>
        </p:nvSpPr>
        <p:spPr/>
        <p:txBody>
          <a:bodyPr/>
          <a:lstStyle/>
          <a:p>
            <a:fld id="{2BC0E32D-520C-428F-BEDF-453F89650D04}" type="slidenum">
              <a:rPr lang="en-GB" smtClean="0"/>
              <a:t>‹#›</a:t>
            </a:fld>
            <a:endParaRPr lang="en-GB" dirty="0"/>
          </a:p>
        </p:txBody>
      </p:sp>
    </p:spTree>
    <p:extLst>
      <p:ext uri="{BB962C8B-B14F-4D97-AF65-F5344CB8AC3E}">
        <p14:creationId xmlns:p14="http://schemas.microsoft.com/office/powerpoint/2010/main" val="2343621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73A574-E009-45EA-B796-A118EB4AEA01}"/>
              </a:ext>
            </a:extLst>
          </p:cNvPr>
          <p:cNvSpPr>
            <a:spLocks noGrp="1"/>
          </p:cNvSpPr>
          <p:nvPr>
            <p:ph type="title"/>
          </p:nvPr>
        </p:nvSpPr>
        <p:spPr>
          <a:xfrm>
            <a:off x="839788" y="365125"/>
            <a:ext cx="10515600" cy="1325563"/>
          </a:xfrm>
        </p:spPr>
        <p:txBody>
          <a:bodyPr/>
          <a:lstStyle/>
          <a:p>
            <a:r>
              <a:rPr lang="cs-CZ"/>
              <a:t>Kliknutím lze upravit styl.</a:t>
            </a:r>
            <a:endParaRPr lang="en-GB"/>
          </a:p>
        </p:txBody>
      </p:sp>
      <p:sp>
        <p:nvSpPr>
          <p:cNvPr id="3" name="Zástupný text 2">
            <a:extLst>
              <a:ext uri="{FF2B5EF4-FFF2-40B4-BE49-F238E27FC236}">
                <a16:creationId xmlns:a16="http://schemas.microsoft.com/office/drawing/2014/main" id="{B8A84753-625B-4A16-92DF-07927EED73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82F253E8-7B3D-4D17-A180-A4A8E9FAFF4F}"/>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5" name="Zástupný text 4">
            <a:extLst>
              <a:ext uri="{FF2B5EF4-FFF2-40B4-BE49-F238E27FC236}">
                <a16:creationId xmlns:a16="http://schemas.microsoft.com/office/drawing/2014/main" id="{1CE4E978-916A-42E0-9DDD-9E741502EF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CA2231F4-9572-4DFA-915B-3F7FF112376F}"/>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7" name="Zástupný symbol pro datum 6">
            <a:extLst>
              <a:ext uri="{FF2B5EF4-FFF2-40B4-BE49-F238E27FC236}">
                <a16:creationId xmlns:a16="http://schemas.microsoft.com/office/drawing/2014/main" id="{256DEEC4-8EB4-42A3-8DB0-2C7030C4B9C6}"/>
              </a:ext>
            </a:extLst>
          </p:cNvPr>
          <p:cNvSpPr>
            <a:spLocks noGrp="1"/>
          </p:cNvSpPr>
          <p:nvPr>
            <p:ph type="dt" sz="half" idx="10"/>
          </p:nvPr>
        </p:nvSpPr>
        <p:spPr/>
        <p:txBody>
          <a:bodyPr/>
          <a:lstStyle/>
          <a:p>
            <a:fld id="{96D3CEB9-C229-43EE-A96D-F2131E32B189}" type="datetimeFigureOut">
              <a:rPr lang="en-GB" smtClean="0"/>
              <a:t>19/11/2020</a:t>
            </a:fld>
            <a:endParaRPr lang="en-GB" dirty="0"/>
          </a:p>
        </p:txBody>
      </p:sp>
      <p:sp>
        <p:nvSpPr>
          <p:cNvPr id="8" name="Zástupný symbol pro zápatí 7">
            <a:extLst>
              <a:ext uri="{FF2B5EF4-FFF2-40B4-BE49-F238E27FC236}">
                <a16:creationId xmlns:a16="http://schemas.microsoft.com/office/drawing/2014/main" id="{0ACB7E21-A979-4E50-AB50-2C5C1A634E2D}"/>
              </a:ext>
            </a:extLst>
          </p:cNvPr>
          <p:cNvSpPr>
            <a:spLocks noGrp="1"/>
          </p:cNvSpPr>
          <p:nvPr>
            <p:ph type="ftr" sz="quarter" idx="11"/>
          </p:nvPr>
        </p:nvSpPr>
        <p:spPr/>
        <p:txBody>
          <a:bodyPr/>
          <a:lstStyle/>
          <a:p>
            <a:endParaRPr lang="en-GB" dirty="0"/>
          </a:p>
        </p:txBody>
      </p:sp>
      <p:sp>
        <p:nvSpPr>
          <p:cNvPr id="9" name="Zástupný symbol pro číslo snímku 8">
            <a:extLst>
              <a:ext uri="{FF2B5EF4-FFF2-40B4-BE49-F238E27FC236}">
                <a16:creationId xmlns:a16="http://schemas.microsoft.com/office/drawing/2014/main" id="{24EF57C8-6649-4815-93B1-36B16786BBA4}"/>
              </a:ext>
            </a:extLst>
          </p:cNvPr>
          <p:cNvSpPr>
            <a:spLocks noGrp="1"/>
          </p:cNvSpPr>
          <p:nvPr>
            <p:ph type="sldNum" sz="quarter" idx="12"/>
          </p:nvPr>
        </p:nvSpPr>
        <p:spPr/>
        <p:txBody>
          <a:bodyPr/>
          <a:lstStyle/>
          <a:p>
            <a:fld id="{2BC0E32D-520C-428F-BEDF-453F89650D04}" type="slidenum">
              <a:rPr lang="en-GB" smtClean="0"/>
              <a:t>‹#›</a:t>
            </a:fld>
            <a:endParaRPr lang="en-GB" dirty="0"/>
          </a:p>
        </p:txBody>
      </p:sp>
    </p:spTree>
    <p:extLst>
      <p:ext uri="{BB962C8B-B14F-4D97-AF65-F5344CB8AC3E}">
        <p14:creationId xmlns:p14="http://schemas.microsoft.com/office/powerpoint/2010/main" val="2086352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DF9A5D-C979-4602-8BFE-018E7C8A5CD5}"/>
              </a:ext>
            </a:extLst>
          </p:cNvPr>
          <p:cNvSpPr>
            <a:spLocks noGrp="1"/>
          </p:cNvSpPr>
          <p:nvPr>
            <p:ph type="title"/>
          </p:nvPr>
        </p:nvSpPr>
        <p:spPr/>
        <p:txBody>
          <a:bodyPr/>
          <a:lstStyle/>
          <a:p>
            <a:r>
              <a:rPr lang="cs-CZ"/>
              <a:t>Kliknutím lze upravit styl.</a:t>
            </a:r>
            <a:endParaRPr lang="en-GB"/>
          </a:p>
        </p:txBody>
      </p:sp>
      <p:sp>
        <p:nvSpPr>
          <p:cNvPr id="3" name="Zástupný symbol pro datum 2">
            <a:extLst>
              <a:ext uri="{FF2B5EF4-FFF2-40B4-BE49-F238E27FC236}">
                <a16:creationId xmlns:a16="http://schemas.microsoft.com/office/drawing/2014/main" id="{D7F72D26-B65C-427A-B404-BA155688CFF4}"/>
              </a:ext>
            </a:extLst>
          </p:cNvPr>
          <p:cNvSpPr>
            <a:spLocks noGrp="1"/>
          </p:cNvSpPr>
          <p:nvPr>
            <p:ph type="dt" sz="half" idx="10"/>
          </p:nvPr>
        </p:nvSpPr>
        <p:spPr/>
        <p:txBody>
          <a:bodyPr/>
          <a:lstStyle/>
          <a:p>
            <a:fld id="{96D3CEB9-C229-43EE-A96D-F2131E32B189}" type="datetimeFigureOut">
              <a:rPr lang="en-GB" smtClean="0"/>
              <a:t>19/11/2020</a:t>
            </a:fld>
            <a:endParaRPr lang="en-GB" dirty="0"/>
          </a:p>
        </p:txBody>
      </p:sp>
      <p:sp>
        <p:nvSpPr>
          <p:cNvPr id="4" name="Zástupný symbol pro zápatí 3">
            <a:extLst>
              <a:ext uri="{FF2B5EF4-FFF2-40B4-BE49-F238E27FC236}">
                <a16:creationId xmlns:a16="http://schemas.microsoft.com/office/drawing/2014/main" id="{8C2F79CE-D687-455B-9E59-71D518B52687}"/>
              </a:ext>
            </a:extLst>
          </p:cNvPr>
          <p:cNvSpPr>
            <a:spLocks noGrp="1"/>
          </p:cNvSpPr>
          <p:nvPr>
            <p:ph type="ftr" sz="quarter" idx="11"/>
          </p:nvPr>
        </p:nvSpPr>
        <p:spPr/>
        <p:txBody>
          <a:bodyPr/>
          <a:lstStyle/>
          <a:p>
            <a:endParaRPr lang="en-GB" dirty="0"/>
          </a:p>
        </p:txBody>
      </p:sp>
      <p:sp>
        <p:nvSpPr>
          <p:cNvPr id="5" name="Zástupný symbol pro číslo snímku 4">
            <a:extLst>
              <a:ext uri="{FF2B5EF4-FFF2-40B4-BE49-F238E27FC236}">
                <a16:creationId xmlns:a16="http://schemas.microsoft.com/office/drawing/2014/main" id="{63CC05CA-57A2-4293-B3FB-6DE9410748D6}"/>
              </a:ext>
            </a:extLst>
          </p:cNvPr>
          <p:cNvSpPr>
            <a:spLocks noGrp="1"/>
          </p:cNvSpPr>
          <p:nvPr>
            <p:ph type="sldNum" sz="quarter" idx="12"/>
          </p:nvPr>
        </p:nvSpPr>
        <p:spPr/>
        <p:txBody>
          <a:bodyPr/>
          <a:lstStyle/>
          <a:p>
            <a:fld id="{2BC0E32D-520C-428F-BEDF-453F89650D04}" type="slidenum">
              <a:rPr lang="en-GB" smtClean="0"/>
              <a:t>‹#›</a:t>
            </a:fld>
            <a:endParaRPr lang="en-GB" dirty="0"/>
          </a:p>
        </p:txBody>
      </p:sp>
    </p:spTree>
    <p:extLst>
      <p:ext uri="{BB962C8B-B14F-4D97-AF65-F5344CB8AC3E}">
        <p14:creationId xmlns:p14="http://schemas.microsoft.com/office/powerpoint/2010/main" val="3319232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2C57F00F-D8E7-4A65-9C76-C5F2D99AAAC7}"/>
              </a:ext>
            </a:extLst>
          </p:cNvPr>
          <p:cNvSpPr>
            <a:spLocks noGrp="1"/>
          </p:cNvSpPr>
          <p:nvPr>
            <p:ph type="dt" sz="half" idx="10"/>
          </p:nvPr>
        </p:nvSpPr>
        <p:spPr/>
        <p:txBody>
          <a:bodyPr/>
          <a:lstStyle/>
          <a:p>
            <a:fld id="{96D3CEB9-C229-43EE-A96D-F2131E32B189}" type="datetimeFigureOut">
              <a:rPr lang="en-GB" smtClean="0"/>
              <a:t>19/11/2020</a:t>
            </a:fld>
            <a:endParaRPr lang="en-GB" dirty="0"/>
          </a:p>
        </p:txBody>
      </p:sp>
      <p:sp>
        <p:nvSpPr>
          <p:cNvPr id="3" name="Zástupný symbol pro zápatí 2">
            <a:extLst>
              <a:ext uri="{FF2B5EF4-FFF2-40B4-BE49-F238E27FC236}">
                <a16:creationId xmlns:a16="http://schemas.microsoft.com/office/drawing/2014/main" id="{5513DC7A-C846-4835-A4F8-0E706A8360AE}"/>
              </a:ext>
            </a:extLst>
          </p:cNvPr>
          <p:cNvSpPr>
            <a:spLocks noGrp="1"/>
          </p:cNvSpPr>
          <p:nvPr>
            <p:ph type="ftr" sz="quarter" idx="11"/>
          </p:nvPr>
        </p:nvSpPr>
        <p:spPr/>
        <p:txBody>
          <a:bodyPr/>
          <a:lstStyle/>
          <a:p>
            <a:endParaRPr lang="en-GB" dirty="0"/>
          </a:p>
        </p:txBody>
      </p:sp>
      <p:sp>
        <p:nvSpPr>
          <p:cNvPr id="4" name="Zástupný symbol pro číslo snímku 3">
            <a:extLst>
              <a:ext uri="{FF2B5EF4-FFF2-40B4-BE49-F238E27FC236}">
                <a16:creationId xmlns:a16="http://schemas.microsoft.com/office/drawing/2014/main" id="{71BC11E2-999B-4960-90EC-940F5BD01006}"/>
              </a:ext>
            </a:extLst>
          </p:cNvPr>
          <p:cNvSpPr>
            <a:spLocks noGrp="1"/>
          </p:cNvSpPr>
          <p:nvPr>
            <p:ph type="sldNum" sz="quarter" idx="12"/>
          </p:nvPr>
        </p:nvSpPr>
        <p:spPr/>
        <p:txBody>
          <a:bodyPr/>
          <a:lstStyle/>
          <a:p>
            <a:fld id="{2BC0E32D-520C-428F-BEDF-453F89650D04}" type="slidenum">
              <a:rPr lang="en-GB" smtClean="0"/>
              <a:t>‹#›</a:t>
            </a:fld>
            <a:endParaRPr lang="en-GB" dirty="0"/>
          </a:p>
        </p:txBody>
      </p:sp>
    </p:spTree>
    <p:extLst>
      <p:ext uri="{BB962C8B-B14F-4D97-AF65-F5344CB8AC3E}">
        <p14:creationId xmlns:p14="http://schemas.microsoft.com/office/powerpoint/2010/main" val="2467305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93BE58-9A2B-43B2-9EA5-B366F7BA8E7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GB"/>
          </a:p>
        </p:txBody>
      </p:sp>
      <p:sp>
        <p:nvSpPr>
          <p:cNvPr id="3" name="Zástupný obsah 2">
            <a:extLst>
              <a:ext uri="{FF2B5EF4-FFF2-40B4-BE49-F238E27FC236}">
                <a16:creationId xmlns:a16="http://schemas.microsoft.com/office/drawing/2014/main" id="{25DA82A9-6952-46B2-B59D-5FE107DF53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text 3">
            <a:extLst>
              <a:ext uri="{FF2B5EF4-FFF2-40B4-BE49-F238E27FC236}">
                <a16:creationId xmlns:a16="http://schemas.microsoft.com/office/drawing/2014/main" id="{DB90F2B5-DE82-4B93-BB90-4B40B47DD7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E750C19-FA63-4DFC-A962-EC437075A0A6}"/>
              </a:ext>
            </a:extLst>
          </p:cNvPr>
          <p:cNvSpPr>
            <a:spLocks noGrp="1"/>
          </p:cNvSpPr>
          <p:nvPr>
            <p:ph type="dt" sz="half" idx="10"/>
          </p:nvPr>
        </p:nvSpPr>
        <p:spPr/>
        <p:txBody>
          <a:bodyPr/>
          <a:lstStyle/>
          <a:p>
            <a:fld id="{96D3CEB9-C229-43EE-A96D-F2131E32B189}" type="datetimeFigureOut">
              <a:rPr lang="en-GB" smtClean="0"/>
              <a:t>19/11/2020</a:t>
            </a:fld>
            <a:endParaRPr lang="en-GB" dirty="0"/>
          </a:p>
        </p:txBody>
      </p:sp>
      <p:sp>
        <p:nvSpPr>
          <p:cNvPr id="6" name="Zástupný symbol pro zápatí 5">
            <a:extLst>
              <a:ext uri="{FF2B5EF4-FFF2-40B4-BE49-F238E27FC236}">
                <a16:creationId xmlns:a16="http://schemas.microsoft.com/office/drawing/2014/main" id="{1A6C1D7D-72E2-4BA9-81D3-72B8A380F937}"/>
              </a:ext>
            </a:extLst>
          </p:cNvPr>
          <p:cNvSpPr>
            <a:spLocks noGrp="1"/>
          </p:cNvSpPr>
          <p:nvPr>
            <p:ph type="ftr" sz="quarter" idx="11"/>
          </p:nvPr>
        </p:nvSpPr>
        <p:spPr/>
        <p:txBody>
          <a:bodyPr/>
          <a:lstStyle/>
          <a:p>
            <a:endParaRPr lang="en-GB" dirty="0"/>
          </a:p>
        </p:txBody>
      </p:sp>
      <p:sp>
        <p:nvSpPr>
          <p:cNvPr id="7" name="Zástupný symbol pro číslo snímku 6">
            <a:extLst>
              <a:ext uri="{FF2B5EF4-FFF2-40B4-BE49-F238E27FC236}">
                <a16:creationId xmlns:a16="http://schemas.microsoft.com/office/drawing/2014/main" id="{2D049F06-75E0-4A06-8A15-4C92E949F7EE}"/>
              </a:ext>
            </a:extLst>
          </p:cNvPr>
          <p:cNvSpPr>
            <a:spLocks noGrp="1"/>
          </p:cNvSpPr>
          <p:nvPr>
            <p:ph type="sldNum" sz="quarter" idx="12"/>
          </p:nvPr>
        </p:nvSpPr>
        <p:spPr/>
        <p:txBody>
          <a:bodyPr/>
          <a:lstStyle/>
          <a:p>
            <a:fld id="{2BC0E32D-520C-428F-BEDF-453F89650D04}" type="slidenum">
              <a:rPr lang="en-GB" smtClean="0"/>
              <a:t>‹#›</a:t>
            </a:fld>
            <a:endParaRPr lang="en-GB" dirty="0"/>
          </a:p>
        </p:txBody>
      </p:sp>
    </p:spTree>
    <p:extLst>
      <p:ext uri="{BB962C8B-B14F-4D97-AF65-F5344CB8AC3E}">
        <p14:creationId xmlns:p14="http://schemas.microsoft.com/office/powerpoint/2010/main" val="598515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F29DDD-A7AC-4008-B3E7-610459B88D8B}"/>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GB"/>
          </a:p>
        </p:txBody>
      </p:sp>
      <p:sp>
        <p:nvSpPr>
          <p:cNvPr id="3" name="Zástupný symbol obrázku 2">
            <a:extLst>
              <a:ext uri="{FF2B5EF4-FFF2-40B4-BE49-F238E27FC236}">
                <a16:creationId xmlns:a16="http://schemas.microsoft.com/office/drawing/2014/main" id="{177455E4-AF05-4ED9-967E-2D947034DF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Zástupný text 3">
            <a:extLst>
              <a:ext uri="{FF2B5EF4-FFF2-40B4-BE49-F238E27FC236}">
                <a16:creationId xmlns:a16="http://schemas.microsoft.com/office/drawing/2014/main" id="{4BE26E78-F9F2-470C-9005-98046A893A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F1C9940D-D71C-4817-BD42-3E2921380084}"/>
              </a:ext>
            </a:extLst>
          </p:cNvPr>
          <p:cNvSpPr>
            <a:spLocks noGrp="1"/>
          </p:cNvSpPr>
          <p:nvPr>
            <p:ph type="dt" sz="half" idx="10"/>
          </p:nvPr>
        </p:nvSpPr>
        <p:spPr/>
        <p:txBody>
          <a:bodyPr/>
          <a:lstStyle/>
          <a:p>
            <a:fld id="{96D3CEB9-C229-43EE-A96D-F2131E32B189}" type="datetimeFigureOut">
              <a:rPr lang="en-GB" smtClean="0"/>
              <a:t>19/11/2020</a:t>
            </a:fld>
            <a:endParaRPr lang="en-GB" dirty="0"/>
          </a:p>
        </p:txBody>
      </p:sp>
      <p:sp>
        <p:nvSpPr>
          <p:cNvPr id="6" name="Zástupný symbol pro zápatí 5">
            <a:extLst>
              <a:ext uri="{FF2B5EF4-FFF2-40B4-BE49-F238E27FC236}">
                <a16:creationId xmlns:a16="http://schemas.microsoft.com/office/drawing/2014/main" id="{0C2F9827-5C79-43F4-9EED-8C9CFAFB5871}"/>
              </a:ext>
            </a:extLst>
          </p:cNvPr>
          <p:cNvSpPr>
            <a:spLocks noGrp="1"/>
          </p:cNvSpPr>
          <p:nvPr>
            <p:ph type="ftr" sz="quarter" idx="11"/>
          </p:nvPr>
        </p:nvSpPr>
        <p:spPr/>
        <p:txBody>
          <a:bodyPr/>
          <a:lstStyle/>
          <a:p>
            <a:endParaRPr lang="en-GB" dirty="0"/>
          </a:p>
        </p:txBody>
      </p:sp>
      <p:sp>
        <p:nvSpPr>
          <p:cNvPr id="7" name="Zástupný symbol pro číslo snímku 6">
            <a:extLst>
              <a:ext uri="{FF2B5EF4-FFF2-40B4-BE49-F238E27FC236}">
                <a16:creationId xmlns:a16="http://schemas.microsoft.com/office/drawing/2014/main" id="{6E439A2A-FC0D-4ACA-8D00-A3F91E106A46}"/>
              </a:ext>
            </a:extLst>
          </p:cNvPr>
          <p:cNvSpPr>
            <a:spLocks noGrp="1"/>
          </p:cNvSpPr>
          <p:nvPr>
            <p:ph type="sldNum" sz="quarter" idx="12"/>
          </p:nvPr>
        </p:nvSpPr>
        <p:spPr/>
        <p:txBody>
          <a:bodyPr/>
          <a:lstStyle/>
          <a:p>
            <a:fld id="{2BC0E32D-520C-428F-BEDF-453F89650D04}" type="slidenum">
              <a:rPr lang="en-GB" smtClean="0"/>
              <a:t>‹#›</a:t>
            </a:fld>
            <a:endParaRPr lang="en-GB" dirty="0"/>
          </a:p>
        </p:txBody>
      </p:sp>
    </p:spTree>
    <p:extLst>
      <p:ext uri="{BB962C8B-B14F-4D97-AF65-F5344CB8AC3E}">
        <p14:creationId xmlns:p14="http://schemas.microsoft.com/office/powerpoint/2010/main" val="2877434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8B3A4D0D-2541-47C2-8C5B-DD91365443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endParaRPr lang="en-GB"/>
          </a:p>
        </p:txBody>
      </p:sp>
      <p:sp>
        <p:nvSpPr>
          <p:cNvPr id="3" name="Zástupný text 2">
            <a:extLst>
              <a:ext uri="{FF2B5EF4-FFF2-40B4-BE49-F238E27FC236}">
                <a16:creationId xmlns:a16="http://schemas.microsoft.com/office/drawing/2014/main" id="{0C1331EF-A364-40CE-A7AF-82FE32B80A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a:extLst>
              <a:ext uri="{FF2B5EF4-FFF2-40B4-BE49-F238E27FC236}">
                <a16:creationId xmlns:a16="http://schemas.microsoft.com/office/drawing/2014/main" id="{E7B25C67-9691-441C-AFE3-9111F1B430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D3CEB9-C229-43EE-A96D-F2131E32B189}" type="datetimeFigureOut">
              <a:rPr lang="en-GB" smtClean="0"/>
              <a:t>19/11/2020</a:t>
            </a:fld>
            <a:endParaRPr lang="en-GB" dirty="0"/>
          </a:p>
        </p:txBody>
      </p:sp>
      <p:sp>
        <p:nvSpPr>
          <p:cNvPr id="5" name="Zástupný symbol pro zápatí 4">
            <a:extLst>
              <a:ext uri="{FF2B5EF4-FFF2-40B4-BE49-F238E27FC236}">
                <a16:creationId xmlns:a16="http://schemas.microsoft.com/office/drawing/2014/main" id="{A45121C6-4685-4BA7-B969-78FDE64D5D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Zástupný symbol pro číslo snímku 5">
            <a:extLst>
              <a:ext uri="{FF2B5EF4-FFF2-40B4-BE49-F238E27FC236}">
                <a16:creationId xmlns:a16="http://schemas.microsoft.com/office/drawing/2014/main" id="{A3DB2B8B-59D9-42C3-A311-1596184A8B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C0E32D-520C-428F-BEDF-453F89650D04}" type="slidenum">
              <a:rPr lang="en-GB" smtClean="0"/>
              <a:t>‹#›</a:t>
            </a:fld>
            <a:endParaRPr lang="en-GB" dirty="0"/>
          </a:p>
        </p:txBody>
      </p:sp>
    </p:spTree>
    <p:extLst>
      <p:ext uri="{BB962C8B-B14F-4D97-AF65-F5344CB8AC3E}">
        <p14:creationId xmlns:p14="http://schemas.microsoft.com/office/powerpoint/2010/main" val="1341398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57ECB4D3-F672-43DA-9BD6-A12CB7A4E79F}"/>
              </a:ext>
            </a:extLst>
          </p:cNvPr>
          <p:cNvSpPr txBox="1"/>
          <p:nvPr/>
        </p:nvSpPr>
        <p:spPr>
          <a:xfrm>
            <a:off x="696660" y="2570705"/>
            <a:ext cx="6729273" cy="707886"/>
          </a:xfrm>
          <a:prstGeom prst="rect">
            <a:avLst/>
          </a:prstGeom>
          <a:noFill/>
        </p:spPr>
        <p:txBody>
          <a:bodyPr wrap="square" rtlCol="0">
            <a:spAutoFit/>
          </a:bodyPr>
          <a:lstStyle/>
          <a:p>
            <a:r>
              <a:rPr lang="en-US" sz="4000" b="1" dirty="0">
                <a:solidFill>
                  <a:srgbClr val="3F5561"/>
                </a:solidFill>
                <a:latin typeface="Open Sans"/>
              </a:rPr>
              <a:t>Professional Services</a:t>
            </a:r>
          </a:p>
        </p:txBody>
      </p:sp>
      <p:sp>
        <p:nvSpPr>
          <p:cNvPr id="5" name="TextovéPole 4">
            <a:extLst>
              <a:ext uri="{FF2B5EF4-FFF2-40B4-BE49-F238E27FC236}">
                <a16:creationId xmlns:a16="http://schemas.microsoft.com/office/drawing/2014/main" id="{E3104F61-9C51-490D-8571-AA22DC33D85C}"/>
              </a:ext>
            </a:extLst>
          </p:cNvPr>
          <p:cNvSpPr txBox="1"/>
          <p:nvPr/>
        </p:nvSpPr>
        <p:spPr>
          <a:xfrm>
            <a:off x="696660" y="3482973"/>
            <a:ext cx="5399340" cy="461665"/>
          </a:xfrm>
          <a:prstGeom prst="rect">
            <a:avLst/>
          </a:prstGeom>
          <a:noFill/>
        </p:spPr>
        <p:txBody>
          <a:bodyPr wrap="square" rtlCol="0">
            <a:spAutoFit/>
          </a:bodyPr>
          <a:lstStyle/>
          <a:p>
            <a:r>
              <a:rPr lang="en-GB" sz="2400" dirty="0">
                <a:solidFill>
                  <a:srgbClr val="3F5561"/>
                </a:solidFill>
                <a:latin typeface="Open Sans"/>
              </a:rPr>
              <a:t>Legito is committed to your success. </a:t>
            </a:r>
            <a:endParaRPr lang="cs-CZ" sz="2400" b="1" dirty="0">
              <a:solidFill>
                <a:srgbClr val="3F5561"/>
              </a:solidFill>
              <a:latin typeface="Open Sans"/>
            </a:endParaRPr>
          </a:p>
        </p:txBody>
      </p:sp>
      <p:pic>
        <p:nvPicPr>
          <p:cNvPr id="7" name="Obrázek 6" descr="Obsah obrázku kreslení, podepsat&#10;&#10;Popis byl vytvořen automaticky">
            <a:extLst>
              <a:ext uri="{FF2B5EF4-FFF2-40B4-BE49-F238E27FC236}">
                <a16:creationId xmlns:a16="http://schemas.microsoft.com/office/drawing/2014/main" id="{E3F1B575-6907-40EB-B0F2-9F2D65FC52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2178" y="611896"/>
            <a:ext cx="2527644" cy="1023696"/>
          </a:xfrm>
          <a:prstGeom prst="rect">
            <a:avLst/>
          </a:prstGeom>
        </p:spPr>
      </p:pic>
      <p:pic>
        <p:nvPicPr>
          <p:cNvPr id="2" name="Obrázek 7">
            <a:extLst>
              <a:ext uri="{FF2B5EF4-FFF2-40B4-BE49-F238E27FC236}">
                <a16:creationId xmlns:a16="http://schemas.microsoft.com/office/drawing/2014/main" id="{09162593-213D-4E27-8889-6B0793CED492}"/>
              </a:ext>
            </a:extLst>
          </p:cNvPr>
          <p:cNvPicPr>
            <a:picLocks noChangeAspect="1"/>
          </p:cNvPicPr>
          <p:nvPr/>
        </p:nvPicPr>
        <p:blipFill>
          <a:blip r:embed="rId3"/>
          <a:stretch>
            <a:fillRect/>
          </a:stretch>
        </p:blipFill>
        <p:spPr>
          <a:xfrm>
            <a:off x="6797963" y="2805637"/>
            <a:ext cx="4776585" cy="2656930"/>
          </a:xfrm>
          <a:prstGeom prst="rect">
            <a:avLst/>
          </a:prstGeom>
        </p:spPr>
      </p:pic>
      <p:sp>
        <p:nvSpPr>
          <p:cNvPr id="9" name="TextovéPole 4">
            <a:extLst>
              <a:ext uri="{FF2B5EF4-FFF2-40B4-BE49-F238E27FC236}">
                <a16:creationId xmlns:a16="http://schemas.microsoft.com/office/drawing/2014/main" id="{3E77ECF1-7903-45DE-85B5-E5DE4C3AB574}"/>
              </a:ext>
            </a:extLst>
          </p:cNvPr>
          <p:cNvSpPr txBox="1"/>
          <p:nvPr/>
        </p:nvSpPr>
        <p:spPr>
          <a:xfrm>
            <a:off x="696660" y="4259645"/>
            <a:ext cx="5399339" cy="1200329"/>
          </a:xfrm>
          <a:prstGeom prst="rect">
            <a:avLst/>
          </a:prstGeom>
          <a:noFill/>
        </p:spPr>
        <p:txBody>
          <a:bodyPr wrap="square" rtlCol="0">
            <a:spAutoFit/>
          </a:bodyPr>
          <a:lstStyle/>
          <a:p>
            <a:r>
              <a:rPr lang="en-GB" sz="2400" dirty="0">
                <a:solidFill>
                  <a:srgbClr val="3F5561"/>
                </a:solidFill>
                <a:latin typeface="Open Sans"/>
              </a:rPr>
              <a:t>After executing your Legito license</a:t>
            </a:r>
            <a:r>
              <a:rPr lang="cs-CZ" sz="2400" dirty="0">
                <a:solidFill>
                  <a:srgbClr val="3F5561"/>
                </a:solidFill>
                <a:latin typeface="Open Sans"/>
              </a:rPr>
              <a:t> </a:t>
            </a:r>
            <a:r>
              <a:rPr lang="en-GB" sz="2400" dirty="0">
                <a:solidFill>
                  <a:srgbClr val="3F5561"/>
                </a:solidFill>
                <a:latin typeface="Open Sans"/>
              </a:rPr>
              <a:t>agreement, the journey has only</a:t>
            </a:r>
            <a:r>
              <a:rPr lang="cs-CZ" sz="2400" dirty="0">
                <a:solidFill>
                  <a:srgbClr val="3F5561"/>
                </a:solidFill>
                <a:latin typeface="Open Sans"/>
              </a:rPr>
              <a:t> </a:t>
            </a:r>
            <a:r>
              <a:rPr lang="en-GB" sz="2400" dirty="0">
                <a:solidFill>
                  <a:srgbClr val="3F5561"/>
                </a:solidFill>
                <a:latin typeface="Open Sans"/>
              </a:rPr>
              <a:t>just begun.</a:t>
            </a:r>
            <a:endParaRPr lang="cs-CZ" sz="2400" b="1" dirty="0">
              <a:solidFill>
                <a:srgbClr val="3F5561"/>
              </a:solidFill>
              <a:latin typeface="Open Sans"/>
            </a:endParaRPr>
          </a:p>
        </p:txBody>
      </p:sp>
    </p:spTree>
    <p:extLst>
      <p:ext uri="{BB962C8B-B14F-4D97-AF65-F5344CB8AC3E}">
        <p14:creationId xmlns:p14="http://schemas.microsoft.com/office/powerpoint/2010/main" val="3283490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E3104F61-9C51-490D-8571-AA22DC33D85C}"/>
              </a:ext>
            </a:extLst>
          </p:cNvPr>
          <p:cNvSpPr txBox="1"/>
          <p:nvPr/>
        </p:nvSpPr>
        <p:spPr>
          <a:xfrm>
            <a:off x="3293705" y="1276513"/>
            <a:ext cx="8027007" cy="1107996"/>
          </a:xfrm>
          <a:prstGeom prst="rect">
            <a:avLst/>
          </a:prstGeom>
          <a:noFill/>
        </p:spPr>
        <p:txBody>
          <a:bodyPr wrap="square" rtlCol="0">
            <a:spAutoFit/>
          </a:bodyPr>
          <a:lstStyle/>
          <a:p>
            <a:r>
              <a:rPr lang="en-GB" sz="2200" dirty="0">
                <a:solidFill>
                  <a:srgbClr val="3F5561"/>
                </a:solidFill>
                <a:latin typeface="Open Sans"/>
              </a:rPr>
              <a:t>You already know that Legito’s no</a:t>
            </a:r>
            <a:r>
              <a:rPr lang="cs-CZ" sz="2200" dirty="0">
                <a:solidFill>
                  <a:srgbClr val="3F5561"/>
                </a:solidFill>
                <a:latin typeface="Open Sans"/>
              </a:rPr>
              <a:t>-</a:t>
            </a:r>
            <a:r>
              <a:rPr lang="en-GB" sz="2200" dirty="0">
                <a:solidFill>
                  <a:srgbClr val="3F5561"/>
                </a:solidFill>
                <a:latin typeface="Open Sans"/>
              </a:rPr>
              <a:t>coding</a:t>
            </a:r>
            <a:r>
              <a:rPr lang="cs-CZ" sz="2200" dirty="0">
                <a:solidFill>
                  <a:srgbClr val="3F5561"/>
                </a:solidFill>
                <a:latin typeface="Open Sans"/>
              </a:rPr>
              <a:t> </a:t>
            </a:r>
            <a:r>
              <a:rPr lang="en-GB" sz="2200" dirty="0">
                <a:solidFill>
                  <a:srgbClr val="3F5561"/>
                </a:solidFill>
                <a:latin typeface="Open Sans"/>
              </a:rPr>
              <a:t>software is easy to</a:t>
            </a:r>
            <a:r>
              <a:rPr lang="cs-CZ" sz="2200" dirty="0">
                <a:solidFill>
                  <a:srgbClr val="3F5561"/>
                </a:solidFill>
                <a:latin typeface="Open Sans"/>
              </a:rPr>
              <a:t> </a:t>
            </a:r>
            <a:r>
              <a:rPr lang="en-GB" sz="2200" dirty="0">
                <a:solidFill>
                  <a:srgbClr val="3F5561"/>
                </a:solidFill>
                <a:latin typeface="Open Sans"/>
              </a:rPr>
              <a:t>adopt, making it possible for anyone to automate</a:t>
            </a:r>
            <a:r>
              <a:rPr lang="cs-CZ" sz="2200" dirty="0">
                <a:solidFill>
                  <a:srgbClr val="3F5561"/>
                </a:solidFill>
                <a:latin typeface="Open Sans"/>
              </a:rPr>
              <a:t> </a:t>
            </a:r>
            <a:r>
              <a:rPr lang="en-GB" sz="2200" dirty="0">
                <a:solidFill>
                  <a:srgbClr val="3F5561"/>
                </a:solidFill>
                <a:latin typeface="Open Sans"/>
              </a:rPr>
              <a:t>complex</a:t>
            </a:r>
            <a:r>
              <a:rPr lang="cs-CZ" sz="2200" dirty="0">
                <a:solidFill>
                  <a:srgbClr val="3F5561"/>
                </a:solidFill>
                <a:latin typeface="Open Sans"/>
              </a:rPr>
              <a:t> </a:t>
            </a:r>
            <a:r>
              <a:rPr lang="en-GB" sz="2200" dirty="0">
                <a:solidFill>
                  <a:srgbClr val="3F5561"/>
                </a:solidFill>
                <a:latin typeface="Open Sans"/>
              </a:rPr>
              <a:t>documents quickly.</a:t>
            </a:r>
            <a:endParaRPr lang="en-GB" sz="2200" b="1" dirty="0">
              <a:solidFill>
                <a:srgbClr val="3F5561"/>
              </a:solidFill>
              <a:latin typeface="Open Sans"/>
            </a:endParaRPr>
          </a:p>
        </p:txBody>
      </p:sp>
      <p:pic>
        <p:nvPicPr>
          <p:cNvPr id="6" name="Graphic 5">
            <a:extLst>
              <a:ext uri="{FF2B5EF4-FFF2-40B4-BE49-F238E27FC236}">
                <a16:creationId xmlns:a16="http://schemas.microsoft.com/office/drawing/2014/main" id="{CF35044C-27B6-421C-82D9-46B77F961427}"/>
              </a:ext>
            </a:extLst>
          </p:cNvPr>
          <p:cNvPicPr>
            <a:picLocks noChangeAspect="1"/>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l="31068" r="13685"/>
          <a:stretch/>
        </p:blipFill>
        <p:spPr>
          <a:xfrm>
            <a:off x="871288" y="701020"/>
            <a:ext cx="1948543" cy="2351314"/>
          </a:xfrm>
          <a:prstGeom prst="rect">
            <a:avLst/>
          </a:prstGeom>
        </p:spPr>
      </p:pic>
      <p:pic>
        <p:nvPicPr>
          <p:cNvPr id="9" name="Graphic 8">
            <a:extLst>
              <a:ext uri="{FF2B5EF4-FFF2-40B4-BE49-F238E27FC236}">
                <a16:creationId xmlns:a16="http://schemas.microsoft.com/office/drawing/2014/main" id="{5F7C0859-BD14-4AF7-B9E7-DE95227D733C}"/>
              </a:ext>
            </a:extLst>
          </p:cNvPr>
          <p:cNvPicPr>
            <a:picLocks noChangeAspect="1"/>
          </p:cNvPicPr>
          <p:nvPr/>
        </p:nvPicPr>
        <p:blipFill rotWithShape="1">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r="44753"/>
          <a:stretch/>
        </p:blipFill>
        <p:spPr>
          <a:xfrm>
            <a:off x="9372169" y="3621000"/>
            <a:ext cx="1948543" cy="2351314"/>
          </a:xfrm>
          <a:prstGeom prst="rect">
            <a:avLst/>
          </a:prstGeom>
        </p:spPr>
      </p:pic>
      <p:sp>
        <p:nvSpPr>
          <p:cNvPr id="11" name="TextovéPole 4">
            <a:extLst>
              <a:ext uri="{FF2B5EF4-FFF2-40B4-BE49-F238E27FC236}">
                <a16:creationId xmlns:a16="http://schemas.microsoft.com/office/drawing/2014/main" id="{DF7C811B-207F-499F-B110-4AC69A659E88}"/>
              </a:ext>
            </a:extLst>
          </p:cNvPr>
          <p:cNvSpPr txBox="1"/>
          <p:nvPr/>
        </p:nvSpPr>
        <p:spPr>
          <a:xfrm>
            <a:off x="871288" y="4242659"/>
            <a:ext cx="8027007" cy="1107996"/>
          </a:xfrm>
          <a:prstGeom prst="rect">
            <a:avLst/>
          </a:prstGeom>
          <a:noFill/>
        </p:spPr>
        <p:txBody>
          <a:bodyPr wrap="square" rtlCol="0">
            <a:spAutoFit/>
          </a:bodyPr>
          <a:lstStyle/>
          <a:p>
            <a:r>
              <a:rPr lang="cs-CZ" sz="2200" dirty="0">
                <a:solidFill>
                  <a:srgbClr val="3F5561"/>
                </a:solidFill>
                <a:latin typeface="Open Sans"/>
              </a:rPr>
              <a:t>W</a:t>
            </a:r>
            <a:r>
              <a:rPr lang="en-GB" sz="2200" dirty="0">
                <a:solidFill>
                  <a:srgbClr val="3F5561"/>
                </a:solidFill>
                <a:latin typeface="Open Sans"/>
              </a:rPr>
              <a:t>e leverage our experience to automate documents and processes</a:t>
            </a:r>
            <a:r>
              <a:rPr lang="cs-CZ" sz="2200" dirty="0">
                <a:solidFill>
                  <a:srgbClr val="3F5561"/>
                </a:solidFill>
                <a:latin typeface="Open Sans"/>
              </a:rPr>
              <a:t> in </a:t>
            </a:r>
            <a:r>
              <a:rPr lang="en-GB" sz="2200" dirty="0">
                <a:solidFill>
                  <a:srgbClr val="3F5561"/>
                </a:solidFill>
                <a:latin typeface="Open Sans"/>
              </a:rPr>
              <a:t>the most effective ways. This</a:t>
            </a:r>
            <a:r>
              <a:rPr lang="cs-CZ" sz="2200" dirty="0">
                <a:solidFill>
                  <a:srgbClr val="3F5561"/>
                </a:solidFill>
                <a:latin typeface="Open Sans"/>
              </a:rPr>
              <a:t> </a:t>
            </a:r>
            <a:r>
              <a:rPr lang="en-GB" sz="2200" dirty="0">
                <a:solidFill>
                  <a:srgbClr val="3F5561"/>
                </a:solidFill>
                <a:latin typeface="Open Sans"/>
              </a:rPr>
              <a:t>extra little boost can ensure that projects start off, and stay,</a:t>
            </a:r>
            <a:r>
              <a:rPr lang="cs-CZ" sz="2200" dirty="0">
                <a:solidFill>
                  <a:srgbClr val="3F5561"/>
                </a:solidFill>
                <a:latin typeface="Open Sans"/>
              </a:rPr>
              <a:t> </a:t>
            </a:r>
            <a:r>
              <a:rPr lang="en-GB" sz="2200" dirty="0">
                <a:solidFill>
                  <a:srgbClr val="3F5561"/>
                </a:solidFill>
                <a:latin typeface="Open Sans"/>
              </a:rPr>
              <a:t>on track.</a:t>
            </a:r>
            <a:endParaRPr lang="en-GB" sz="2200" b="1" dirty="0">
              <a:solidFill>
                <a:srgbClr val="3F5561"/>
              </a:solidFill>
              <a:latin typeface="Open Sans"/>
            </a:endParaRPr>
          </a:p>
        </p:txBody>
      </p:sp>
    </p:spTree>
    <p:extLst>
      <p:ext uri="{BB962C8B-B14F-4D97-AF65-F5344CB8AC3E}">
        <p14:creationId xmlns:p14="http://schemas.microsoft.com/office/powerpoint/2010/main" val="577152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descr="Obsah obrázku text&#10;&#10;Popis byl vytvořen automaticky">
            <a:extLst>
              <a:ext uri="{FF2B5EF4-FFF2-40B4-BE49-F238E27FC236}">
                <a16:creationId xmlns:a16="http://schemas.microsoft.com/office/drawing/2014/main" id="{CFC42AB7-5BF2-48D6-B1C4-873AEC25DF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ovéPole 1">
            <a:extLst>
              <a:ext uri="{FF2B5EF4-FFF2-40B4-BE49-F238E27FC236}">
                <a16:creationId xmlns:a16="http://schemas.microsoft.com/office/drawing/2014/main" id="{2E0A3868-B88F-41E3-97D6-6A24A76F9088}"/>
              </a:ext>
            </a:extLst>
          </p:cNvPr>
          <p:cNvSpPr txBox="1"/>
          <p:nvPr/>
        </p:nvSpPr>
        <p:spPr>
          <a:xfrm>
            <a:off x="800101" y="323165"/>
            <a:ext cx="2463799" cy="646331"/>
          </a:xfrm>
          <a:prstGeom prst="rect">
            <a:avLst/>
          </a:prstGeom>
          <a:noFill/>
        </p:spPr>
        <p:txBody>
          <a:bodyPr wrap="square" rtlCol="0">
            <a:spAutoFit/>
          </a:bodyPr>
          <a:lstStyle/>
          <a:p>
            <a:r>
              <a:rPr lang="en-GB" sz="3600" b="1" dirty="0">
                <a:solidFill>
                  <a:schemeClr val="bg1"/>
                </a:solidFill>
                <a:latin typeface="Open Sans"/>
              </a:rPr>
              <a:t>Pricing</a:t>
            </a:r>
          </a:p>
        </p:txBody>
      </p:sp>
      <p:graphicFrame>
        <p:nvGraphicFramePr>
          <p:cNvPr id="3" name="Table 3">
            <a:extLst>
              <a:ext uri="{FF2B5EF4-FFF2-40B4-BE49-F238E27FC236}">
                <a16:creationId xmlns:a16="http://schemas.microsoft.com/office/drawing/2014/main" id="{B8253806-121E-4BFD-84AD-1D31FE08AA0C}"/>
              </a:ext>
            </a:extLst>
          </p:cNvPr>
          <p:cNvGraphicFramePr>
            <a:graphicFrameLocks noGrp="1"/>
          </p:cNvGraphicFramePr>
          <p:nvPr>
            <p:extLst>
              <p:ext uri="{D42A27DB-BD31-4B8C-83A1-F6EECF244321}">
                <p14:modId xmlns:p14="http://schemas.microsoft.com/office/powerpoint/2010/main" val="4020069579"/>
              </p:ext>
            </p:extLst>
          </p:nvPr>
        </p:nvGraphicFramePr>
        <p:xfrm>
          <a:off x="914400" y="1254206"/>
          <a:ext cx="10344520" cy="5025294"/>
        </p:xfrm>
        <a:graphic>
          <a:graphicData uri="http://schemas.openxmlformats.org/drawingml/2006/table">
            <a:tbl>
              <a:tblPr firstRow="1" bandRow="1" bandCol="1">
                <a:effectLst>
                  <a:outerShdw blurRad="114300" algn="ctr" rotWithShape="0">
                    <a:prstClr val="black">
                      <a:alpha val="15000"/>
                    </a:prstClr>
                  </a:outerShdw>
                </a:effectLst>
                <a:tableStyleId>{5940675A-B579-460E-94D1-54222C63F5DA}</a:tableStyleId>
              </a:tblPr>
              <a:tblGrid>
                <a:gridCol w="3810024">
                  <a:extLst>
                    <a:ext uri="{9D8B030D-6E8A-4147-A177-3AD203B41FA5}">
                      <a16:colId xmlns:a16="http://schemas.microsoft.com/office/drawing/2014/main" val="1105041754"/>
                    </a:ext>
                  </a:extLst>
                </a:gridCol>
                <a:gridCol w="1481247">
                  <a:extLst>
                    <a:ext uri="{9D8B030D-6E8A-4147-A177-3AD203B41FA5}">
                      <a16:colId xmlns:a16="http://schemas.microsoft.com/office/drawing/2014/main" val="2100629869"/>
                    </a:ext>
                  </a:extLst>
                </a:gridCol>
                <a:gridCol w="1614050">
                  <a:extLst>
                    <a:ext uri="{9D8B030D-6E8A-4147-A177-3AD203B41FA5}">
                      <a16:colId xmlns:a16="http://schemas.microsoft.com/office/drawing/2014/main" val="4014915775"/>
                    </a:ext>
                  </a:extLst>
                </a:gridCol>
                <a:gridCol w="1654911">
                  <a:extLst>
                    <a:ext uri="{9D8B030D-6E8A-4147-A177-3AD203B41FA5}">
                      <a16:colId xmlns:a16="http://schemas.microsoft.com/office/drawing/2014/main" val="1072390255"/>
                    </a:ext>
                  </a:extLst>
                </a:gridCol>
                <a:gridCol w="1784288">
                  <a:extLst>
                    <a:ext uri="{9D8B030D-6E8A-4147-A177-3AD203B41FA5}">
                      <a16:colId xmlns:a16="http://schemas.microsoft.com/office/drawing/2014/main" val="2204557213"/>
                    </a:ext>
                  </a:extLst>
                </a:gridCol>
              </a:tblGrid>
              <a:tr h="837549">
                <a:tc>
                  <a:txBody>
                    <a:bodyPr/>
                    <a:lstStyle/>
                    <a:p>
                      <a:pPr algn="l"/>
                      <a:r>
                        <a:rPr lang="en-GB" b="1" noProof="0" dirty="0">
                          <a:solidFill>
                            <a:srgbClr val="74C078"/>
                          </a:solidFill>
                          <a:latin typeface="Open Sans"/>
                        </a:rPr>
                        <a:t>Service Type</a:t>
                      </a:r>
                    </a:p>
                  </a:txBody>
                  <a:tcPr anchor="ctr">
                    <a:lnL w="12700" cap="flat" cmpd="sng" algn="ctr">
                      <a:solidFill>
                        <a:srgbClr val="D1D6D9"/>
                      </a:solidFill>
                      <a:prstDash val="solid"/>
                      <a:round/>
                      <a:headEnd type="none" w="med" len="med"/>
                      <a:tailEnd type="none" w="med" len="med"/>
                    </a:lnL>
                    <a:lnR w="12700" cap="flat" cmpd="sng" algn="ctr">
                      <a:solidFill>
                        <a:srgbClr val="D1D6D9"/>
                      </a:solidFill>
                      <a:prstDash val="solid"/>
                      <a:round/>
                      <a:headEnd type="none" w="med" len="med"/>
                      <a:tailEnd type="none" w="med" len="med"/>
                    </a:lnR>
                    <a:lnT w="12700" cap="flat" cmpd="sng" algn="ctr">
                      <a:solidFill>
                        <a:srgbClr val="D1D6D9"/>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GB" b="1" noProof="0" dirty="0">
                          <a:solidFill>
                            <a:srgbClr val="435964"/>
                          </a:solidFill>
                          <a:latin typeface="Open Sans"/>
                        </a:rPr>
                        <a:t>Starter</a:t>
                      </a:r>
                    </a:p>
                  </a:txBody>
                  <a:tcPr anchor="ctr">
                    <a:lnL w="12700" cap="flat" cmpd="sng" algn="ctr">
                      <a:solidFill>
                        <a:srgbClr val="D1D6D9"/>
                      </a:solidFill>
                      <a:prstDash val="solid"/>
                      <a:round/>
                      <a:headEnd type="none" w="med" len="med"/>
                      <a:tailEnd type="none" w="med" len="med"/>
                    </a:lnL>
                    <a:lnR w="12700" cap="flat" cmpd="sng" algn="ctr">
                      <a:solidFill>
                        <a:srgbClr val="D1D6D9"/>
                      </a:solidFill>
                      <a:prstDash val="solid"/>
                      <a:round/>
                      <a:headEnd type="none" w="med" len="med"/>
                      <a:tailEnd type="none" w="med" len="med"/>
                    </a:lnR>
                    <a:lnT w="12700" cap="flat" cmpd="sng" algn="ctr">
                      <a:solidFill>
                        <a:srgbClr val="D1D6D9"/>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GB" b="1" noProof="0" dirty="0">
                          <a:solidFill>
                            <a:srgbClr val="435964"/>
                          </a:solidFill>
                          <a:latin typeface="Open Sans"/>
                        </a:rPr>
                        <a:t>Basic</a:t>
                      </a:r>
                    </a:p>
                  </a:txBody>
                  <a:tcPr anchor="ctr">
                    <a:lnL w="12700" cap="flat" cmpd="sng" algn="ctr">
                      <a:solidFill>
                        <a:srgbClr val="D1D6D9"/>
                      </a:solidFill>
                      <a:prstDash val="solid"/>
                      <a:round/>
                      <a:headEnd type="none" w="med" len="med"/>
                      <a:tailEnd type="none" w="med" len="med"/>
                    </a:lnL>
                    <a:lnR w="12700" cap="flat" cmpd="sng" algn="ctr">
                      <a:solidFill>
                        <a:srgbClr val="D1D6D9"/>
                      </a:solidFill>
                      <a:prstDash val="solid"/>
                      <a:round/>
                      <a:headEnd type="none" w="med" len="med"/>
                      <a:tailEnd type="none" w="med" len="med"/>
                    </a:lnR>
                    <a:lnT w="12700" cap="flat" cmpd="sng" algn="ctr">
                      <a:solidFill>
                        <a:srgbClr val="D1D6D9"/>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GB" b="1" noProof="0" dirty="0">
                          <a:solidFill>
                            <a:srgbClr val="435964"/>
                          </a:solidFill>
                          <a:latin typeface="Open Sans"/>
                        </a:rPr>
                        <a:t>Premium</a:t>
                      </a:r>
                    </a:p>
                  </a:txBody>
                  <a:tcPr anchor="ctr">
                    <a:lnL w="12700" cap="flat" cmpd="sng" algn="ctr">
                      <a:solidFill>
                        <a:srgbClr val="D1D6D9"/>
                      </a:solidFill>
                      <a:prstDash val="solid"/>
                      <a:round/>
                      <a:headEnd type="none" w="med" len="med"/>
                      <a:tailEnd type="none" w="med" len="med"/>
                    </a:lnL>
                    <a:lnR w="12700" cap="flat" cmpd="sng" algn="ctr">
                      <a:solidFill>
                        <a:srgbClr val="D1D6D9"/>
                      </a:solidFill>
                      <a:prstDash val="solid"/>
                      <a:round/>
                      <a:headEnd type="none" w="med" len="med"/>
                      <a:tailEnd type="none" w="med" len="med"/>
                    </a:lnR>
                    <a:lnT w="12700" cap="flat" cmpd="sng" algn="ctr">
                      <a:solidFill>
                        <a:srgbClr val="D1D6D9"/>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GB" b="1" noProof="0" dirty="0">
                          <a:solidFill>
                            <a:srgbClr val="435964"/>
                          </a:solidFill>
                          <a:latin typeface="Open Sans"/>
                        </a:rPr>
                        <a:t>Corporate</a:t>
                      </a:r>
                    </a:p>
                  </a:txBody>
                  <a:tcPr anchor="ctr">
                    <a:lnL w="12700" cap="flat" cmpd="sng" algn="ctr">
                      <a:solidFill>
                        <a:srgbClr val="D1D6D9"/>
                      </a:solidFill>
                      <a:prstDash val="solid"/>
                      <a:round/>
                      <a:headEnd type="none" w="med" len="med"/>
                      <a:tailEnd type="none" w="med" len="med"/>
                    </a:lnL>
                    <a:lnR w="12700" cap="flat" cmpd="sng" algn="ctr">
                      <a:solidFill>
                        <a:srgbClr val="D1D6D9"/>
                      </a:solidFill>
                      <a:prstDash val="solid"/>
                      <a:round/>
                      <a:headEnd type="none" w="med" len="med"/>
                      <a:tailEnd type="none" w="med" len="med"/>
                    </a:lnR>
                    <a:lnT w="12700" cap="flat" cmpd="sng" algn="ctr">
                      <a:solidFill>
                        <a:srgbClr val="D1D6D9"/>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16769473"/>
                  </a:ext>
                </a:extLst>
              </a:tr>
              <a:tr h="837549">
                <a:tc>
                  <a:txBody>
                    <a:bodyPr/>
                    <a:lstStyle/>
                    <a:p>
                      <a:pPr algn="l"/>
                      <a:r>
                        <a:rPr lang="en-GB" sz="1600" dirty="0">
                          <a:solidFill>
                            <a:srgbClr val="435964"/>
                          </a:solidFill>
                          <a:latin typeface="Open Sans"/>
                        </a:rPr>
                        <a:t>Automated Template Design</a:t>
                      </a:r>
                    </a:p>
                    <a:p>
                      <a:pPr algn="l"/>
                      <a:r>
                        <a:rPr lang="en-GB" sz="1200" i="1" dirty="0">
                          <a:solidFill>
                            <a:srgbClr val="435964"/>
                          </a:solidFill>
                          <a:latin typeface="Open Sans"/>
                        </a:rPr>
                        <a:t>(pages per year)</a:t>
                      </a:r>
                      <a:endParaRPr lang="en-GB" sz="1600" i="1" dirty="0">
                        <a:solidFill>
                          <a:srgbClr val="435964"/>
                        </a:solidFill>
                        <a:latin typeface="Open Sans"/>
                      </a:endParaRPr>
                    </a:p>
                  </a:txBody>
                  <a:tcPr anchor="ctr">
                    <a:lnL w="12700" cap="flat" cmpd="sng" algn="ctr">
                      <a:solidFill>
                        <a:srgbClr val="D1D6D9"/>
                      </a:solidFill>
                      <a:prstDash val="solid"/>
                      <a:round/>
                      <a:headEnd type="none" w="med" len="med"/>
                      <a:tailEnd type="none" w="med" len="med"/>
                    </a:lnL>
                    <a:lnR w="12700" cap="flat" cmpd="sng" algn="ctr">
                      <a:solidFill>
                        <a:srgbClr val="D1D6D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4F5F6"/>
                    </a:solidFill>
                  </a:tcPr>
                </a:tc>
                <a:tc>
                  <a:txBody>
                    <a:bodyPr/>
                    <a:lstStyle/>
                    <a:p>
                      <a:pPr algn="ctr"/>
                      <a:r>
                        <a:rPr lang="en-GB" dirty="0">
                          <a:solidFill>
                            <a:srgbClr val="435964"/>
                          </a:solidFill>
                          <a:latin typeface="Open Sans"/>
                        </a:rPr>
                        <a:t>20</a:t>
                      </a:r>
                    </a:p>
                  </a:txBody>
                  <a:tcPr anchor="ctr">
                    <a:lnL w="12700" cap="flat" cmpd="sng" algn="ctr">
                      <a:solidFill>
                        <a:srgbClr val="D1D6D9"/>
                      </a:solidFill>
                      <a:prstDash val="solid"/>
                      <a:round/>
                      <a:headEnd type="none" w="med" len="med"/>
                      <a:tailEnd type="none" w="med" len="med"/>
                    </a:lnL>
                    <a:lnR w="12700" cap="flat" cmpd="sng" algn="ctr">
                      <a:solidFill>
                        <a:srgbClr val="D1D6D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4F5F6"/>
                    </a:solidFill>
                  </a:tcPr>
                </a:tc>
                <a:tc>
                  <a:txBody>
                    <a:bodyPr/>
                    <a:lstStyle/>
                    <a:p>
                      <a:pPr algn="ctr"/>
                      <a:r>
                        <a:rPr lang="en-GB" dirty="0">
                          <a:solidFill>
                            <a:srgbClr val="435964"/>
                          </a:solidFill>
                          <a:latin typeface="Open Sans"/>
                        </a:rPr>
                        <a:t>60</a:t>
                      </a:r>
                    </a:p>
                  </a:txBody>
                  <a:tcPr anchor="ctr">
                    <a:lnL w="12700" cap="flat" cmpd="sng" algn="ctr">
                      <a:solidFill>
                        <a:srgbClr val="D1D6D9"/>
                      </a:solidFill>
                      <a:prstDash val="solid"/>
                      <a:round/>
                      <a:headEnd type="none" w="med" len="med"/>
                      <a:tailEnd type="none" w="med" len="med"/>
                    </a:lnL>
                    <a:lnR w="12700" cap="flat" cmpd="sng" algn="ctr">
                      <a:solidFill>
                        <a:srgbClr val="D1D6D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4F5F6"/>
                    </a:solidFill>
                  </a:tcPr>
                </a:tc>
                <a:tc>
                  <a:txBody>
                    <a:bodyPr/>
                    <a:lstStyle/>
                    <a:p>
                      <a:pPr algn="ctr"/>
                      <a:r>
                        <a:rPr lang="en-GB" dirty="0">
                          <a:solidFill>
                            <a:srgbClr val="435964"/>
                          </a:solidFill>
                          <a:latin typeface="Open Sans"/>
                        </a:rPr>
                        <a:t>150</a:t>
                      </a:r>
                    </a:p>
                  </a:txBody>
                  <a:tcPr anchor="ctr">
                    <a:lnL w="12700" cap="flat" cmpd="sng" algn="ctr">
                      <a:solidFill>
                        <a:srgbClr val="D1D6D9"/>
                      </a:solidFill>
                      <a:prstDash val="solid"/>
                      <a:round/>
                      <a:headEnd type="none" w="med" len="med"/>
                      <a:tailEnd type="none" w="med" len="med"/>
                    </a:lnL>
                    <a:lnR w="12700" cap="flat" cmpd="sng" algn="ctr">
                      <a:solidFill>
                        <a:srgbClr val="D1D6D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4F5F6"/>
                    </a:solidFill>
                  </a:tcPr>
                </a:tc>
                <a:tc>
                  <a:txBody>
                    <a:bodyPr/>
                    <a:lstStyle/>
                    <a:p>
                      <a:pPr algn="ctr"/>
                      <a:r>
                        <a:rPr lang="en-GB" dirty="0">
                          <a:solidFill>
                            <a:srgbClr val="435964"/>
                          </a:solidFill>
                          <a:latin typeface="Open Sans"/>
                        </a:rPr>
                        <a:t>400</a:t>
                      </a:r>
                    </a:p>
                  </a:txBody>
                  <a:tcPr anchor="ctr">
                    <a:lnL w="12700" cap="flat" cmpd="sng" algn="ctr">
                      <a:solidFill>
                        <a:srgbClr val="D1D6D9"/>
                      </a:solidFill>
                      <a:prstDash val="solid"/>
                      <a:round/>
                      <a:headEnd type="none" w="med" len="med"/>
                      <a:tailEnd type="none" w="med" len="med"/>
                    </a:lnL>
                    <a:lnR w="12700" cap="flat" cmpd="sng" algn="ctr">
                      <a:solidFill>
                        <a:srgbClr val="D1D6D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4F5F6"/>
                    </a:solidFill>
                  </a:tcPr>
                </a:tc>
                <a:extLst>
                  <a:ext uri="{0D108BD9-81ED-4DB2-BD59-A6C34878D82A}">
                    <a16:rowId xmlns:a16="http://schemas.microsoft.com/office/drawing/2014/main" val="3744776480"/>
                  </a:ext>
                </a:extLst>
              </a:tr>
              <a:tr h="837549">
                <a:tc>
                  <a:txBody>
                    <a:bodyPr/>
                    <a:lstStyle/>
                    <a:p>
                      <a:pPr algn="l"/>
                      <a:r>
                        <a:rPr lang="en-GB" sz="1600" dirty="0">
                          <a:solidFill>
                            <a:srgbClr val="435964"/>
                          </a:solidFill>
                          <a:latin typeface="Open Sans"/>
                        </a:rPr>
                        <a:t>Automated Template Modifications </a:t>
                      </a:r>
                    </a:p>
                    <a:p>
                      <a:pPr algn="l"/>
                      <a:r>
                        <a:rPr lang="en-GB" sz="1200" i="1" dirty="0">
                          <a:solidFill>
                            <a:srgbClr val="435964"/>
                          </a:solidFill>
                          <a:latin typeface="Open Sans"/>
                        </a:rPr>
                        <a:t>(Templates per year)</a:t>
                      </a:r>
                      <a:endParaRPr lang="en-GB" sz="1600" i="1" dirty="0">
                        <a:solidFill>
                          <a:srgbClr val="435964"/>
                        </a:solidFill>
                        <a:latin typeface="Open Sans"/>
                      </a:endParaRPr>
                    </a:p>
                  </a:txBody>
                  <a:tcPr anchor="ctr">
                    <a:lnL w="12700" cap="flat" cmpd="sng" algn="ctr">
                      <a:solidFill>
                        <a:srgbClr val="D1D6D9"/>
                      </a:solidFill>
                      <a:prstDash val="solid"/>
                      <a:round/>
                      <a:headEnd type="none" w="med" len="med"/>
                      <a:tailEnd type="none" w="med" len="med"/>
                    </a:lnL>
                    <a:lnR w="12700" cap="flat" cmpd="sng" algn="ctr">
                      <a:solidFill>
                        <a:srgbClr val="D1D6D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GB" dirty="0">
                          <a:solidFill>
                            <a:srgbClr val="435964"/>
                          </a:solidFill>
                          <a:latin typeface="Open Sans"/>
                        </a:rPr>
                        <a:t>2</a:t>
                      </a:r>
                    </a:p>
                  </a:txBody>
                  <a:tcPr anchor="ctr">
                    <a:lnL w="12700" cap="flat" cmpd="sng" algn="ctr">
                      <a:solidFill>
                        <a:srgbClr val="D1D6D9"/>
                      </a:solidFill>
                      <a:prstDash val="solid"/>
                      <a:round/>
                      <a:headEnd type="none" w="med" len="med"/>
                      <a:tailEnd type="none" w="med" len="med"/>
                    </a:lnL>
                    <a:lnR w="12700" cap="flat" cmpd="sng" algn="ctr">
                      <a:solidFill>
                        <a:srgbClr val="D1D6D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GB" dirty="0">
                          <a:solidFill>
                            <a:srgbClr val="435964"/>
                          </a:solidFill>
                          <a:latin typeface="Open Sans"/>
                        </a:rPr>
                        <a:t>5</a:t>
                      </a:r>
                    </a:p>
                  </a:txBody>
                  <a:tcPr anchor="ctr">
                    <a:lnL w="12700" cap="flat" cmpd="sng" algn="ctr">
                      <a:solidFill>
                        <a:srgbClr val="D1D6D9"/>
                      </a:solidFill>
                      <a:prstDash val="solid"/>
                      <a:round/>
                      <a:headEnd type="none" w="med" len="med"/>
                      <a:tailEnd type="none" w="med" len="med"/>
                    </a:lnL>
                    <a:lnR w="12700" cap="flat" cmpd="sng" algn="ctr">
                      <a:solidFill>
                        <a:srgbClr val="D1D6D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GB" dirty="0">
                          <a:solidFill>
                            <a:srgbClr val="435964"/>
                          </a:solidFill>
                          <a:latin typeface="Open Sans"/>
                        </a:rPr>
                        <a:t>15</a:t>
                      </a:r>
                    </a:p>
                  </a:txBody>
                  <a:tcPr anchor="ctr">
                    <a:lnL w="12700" cap="flat" cmpd="sng" algn="ctr">
                      <a:solidFill>
                        <a:srgbClr val="D1D6D9"/>
                      </a:solidFill>
                      <a:prstDash val="solid"/>
                      <a:round/>
                      <a:headEnd type="none" w="med" len="med"/>
                      <a:tailEnd type="none" w="med" len="med"/>
                    </a:lnL>
                    <a:lnR w="12700" cap="flat" cmpd="sng" algn="ctr">
                      <a:solidFill>
                        <a:srgbClr val="D1D6D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GB" dirty="0">
                          <a:solidFill>
                            <a:srgbClr val="435964"/>
                          </a:solidFill>
                          <a:latin typeface="Open Sans"/>
                        </a:rPr>
                        <a:t>40</a:t>
                      </a:r>
                    </a:p>
                  </a:txBody>
                  <a:tcPr anchor="ctr">
                    <a:lnL w="12700" cap="flat" cmpd="sng" algn="ctr">
                      <a:solidFill>
                        <a:srgbClr val="D1D6D9"/>
                      </a:solidFill>
                      <a:prstDash val="solid"/>
                      <a:round/>
                      <a:headEnd type="none" w="med" len="med"/>
                      <a:tailEnd type="none" w="med" len="med"/>
                    </a:lnL>
                    <a:lnR w="12700" cap="flat" cmpd="sng" algn="ctr">
                      <a:solidFill>
                        <a:srgbClr val="D1D6D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62928393"/>
                  </a:ext>
                </a:extLst>
              </a:tr>
              <a:tr h="837549">
                <a:tc>
                  <a:txBody>
                    <a:bodyPr/>
                    <a:lstStyle/>
                    <a:p>
                      <a:pPr algn="l"/>
                      <a:r>
                        <a:rPr lang="en-GB" sz="1600" dirty="0">
                          <a:solidFill>
                            <a:srgbClr val="435964"/>
                          </a:solidFill>
                          <a:latin typeface="Open Sans"/>
                        </a:rPr>
                        <a:t>Automated Workflow Modifications </a:t>
                      </a:r>
                    </a:p>
                    <a:p>
                      <a:pPr algn="l"/>
                      <a:r>
                        <a:rPr lang="en-GB" sz="1200" i="1" dirty="0">
                          <a:solidFill>
                            <a:srgbClr val="435964"/>
                          </a:solidFill>
                          <a:latin typeface="Open Sans"/>
                        </a:rPr>
                        <a:t>(Workflows per year)</a:t>
                      </a:r>
                      <a:endParaRPr lang="en-GB" sz="1600" i="1" dirty="0">
                        <a:solidFill>
                          <a:srgbClr val="435964"/>
                        </a:solidFill>
                        <a:latin typeface="Open Sans"/>
                      </a:endParaRPr>
                    </a:p>
                  </a:txBody>
                  <a:tcPr anchor="ctr">
                    <a:lnL w="12700" cap="flat" cmpd="sng" algn="ctr">
                      <a:solidFill>
                        <a:srgbClr val="D1D6D9"/>
                      </a:solidFill>
                      <a:prstDash val="solid"/>
                      <a:round/>
                      <a:headEnd type="none" w="med" len="med"/>
                      <a:tailEnd type="none" w="med" len="med"/>
                    </a:lnL>
                    <a:lnR w="12700" cap="flat" cmpd="sng" algn="ctr">
                      <a:solidFill>
                        <a:srgbClr val="D1D6D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4F5F6"/>
                    </a:solidFill>
                  </a:tcPr>
                </a:tc>
                <a:tc>
                  <a:txBody>
                    <a:bodyPr/>
                    <a:lstStyle/>
                    <a:p>
                      <a:pPr algn="ctr"/>
                      <a:r>
                        <a:rPr lang="en-GB" dirty="0">
                          <a:solidFill>
                            <a:srgbClr val="435964"/>
                          </a:solidFill>
                          <a:latin typeface="Open Sans"/>
                        </a:rPr>
                        <a:t>1</a:t>
                      </a:r>
                    </a:p>
                  </a:txBody>
                  <a:tcPr anchor="ctr">
                    <a:lnL w="12700" cap="flat" cmpd="sng" algn="ctr">
                      <a:solidFill>
                        <a:srgbClr val="D1D6D9"/>
                      </a:solidFill>
                      <a:prstDash val="solid"/>
                      <a:round/>
                      <a:headEnd type="none" w="med" len="med"/>
                      <a:tailEnd type="none" w="med" len="med"/>
                    </a:lnL>
                    <a:lnR w="12700" cap="flat" cmpd="sng" algn="ctr">
                      <a:solidFill>
                        <a:srgbClr val="D1D6D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4F5F6"/>
                    </a:solidFill>
                  </a:tcPr>
                </a:tc>
                <a:tc>
                  <a:txBody>
                    <a:bodyPr/>
                    <a:lstStyle/>
                    <a:p>
                      <a:pPr algn="ctr"/>
                      <a:r>
                        <a:rPr lang="en-GB" dirty="0">
                          <a:solidFill>
                            <a:srgbClr val="435964"/>
                          </a:solidFill>
                          <a:latin typeface="Open Sans"/>
                        </a:rPr>
                        <a:t>3</a:t>
                      </a:r>
                    </a:p>
                  </a:txBody>
                  <a:tcPr anchor="ctr">
                    <a:lnL w="12700" cap="flat" cmpd="sng" algn="ctr">
                      <a:solidFill>
                        <a:srgbClr val="D1D6D9"/>
                      </a:solidFill>
                      <a:prstDash val="solid"/>
                      <a:round/>
                      <a:headEnd type="none" w="med" len="med"/>
                      <a:tailEnd type="none" w="med" len="med"/>
                    </a:lnL>
                    <a:lnR w="12700" cap="flat" cmpd="sng" algn="ctr">
                      <a:solidFill>
                        <a:srgbClr val="D1D6D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4F5F6"/>
                    </a:solidFill>
                  </a:tcPr>
                </a:tc>
                <a:tc>
                  <a:txBody>
                    <a:bodyPr/>
                    <a:lstStyle/>
                    <a:p>
                      <a:pPr algn="ctr"/>
                      <a:r>
                        <a:rPr lang="en-GB" dirty="0">
                          <a:solidFill>
                            <a:srgbClr val="435964"/>
                          </a:solidFill>
                          <a:latin typeface="Open Sans"/>
                        </a:rPr>
                        <a:t>10</a:t>
                      </a:r>
                    </a:p>
                  </a:txBody>
                  <a:tcPr anchor="ctr">
                    <a:lnL w="12700" cap="flat" cmpd="sng" algn="ctr">
                      <a:solidFill>
                        <a:srgbClr val="D1D6D9"/>
                      </a:solidFill>
                      <a:prstDash val="solid"/>
                      <a:round/>
                      <a:headEnd type="none" w="med" len="med"/>
                      <a:tailEnd type="none" w="med" len="med"/>
                    </a:lnL>
                    <a:lnR w="12700" cap="flat" cmpd="sng" algn="ctr">
                      <a:solidFill>
                        <a:srgbClr val="D1D6D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4F5F6"/>
                    </a:solidFill>
                  </a:tcPr>
                </a:tc>
                <a:tc>
                  <a:txBody>
                    <a:bodyPr/>
                    <a:lstStyle/>
                    <a:p>
                      <a:pPr algn="ctr"/>
                      <a:r>
                        <a:rPr lang="en-GB" dirty="0">
                          <a:solidFill>
                            <a:srgbClr val="435964"/>
                          </a:solidFill>
                          <a:latin typeface="Open Sans"/>
                        </a:rPr>
                        <a:t>30</a:t>
                      </a:r>
                    </a:p>
                  </a:txBody>
                  <a:tcPr anchor="ctr">
                    <a:lnL w="12700" cap="flat" cmpd="sng" algn="ctr">
                      <a:solidFill>
                        <a:srgbClr val="D1D6D9"/>
                      </a:solidFill>
                      <a:prstDash val="solid"/>
                      <a:round/>
                      <a:headEnd type="none" w="med" len="med"/>
                      <a:tailEnd type="none" w="med" len="med"/>
                    </a:lnL>
                    <a:lnR w="12700" cap="flat" cmpd="sng" algn="ctr">
                      <a:solidFill>
                        <a:srgbClr val="D1D6D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4F5F6"/>
                    </a:solidFill>
                  </a:tcPr>
                </a:tc>
                <a:extLst>
                  <a:ext uri="{0D108BD9-81ED-4DB2-BD59-A6C34878D82A}">
                    <a16:rowId xmlns:a16="http://schemas.microsoft.com/office/drawing/2014/main" val="3801971500"/>
                  </a:ext>
                </a:extLst>
              </a:tr>
              <a:tr h="837549">
                <a:tc>
                  <a:txBody>
                    <a:bodyPr/>
                    <a:lstStyle/>
                    <a:p>
                      <a:pPr algn="l"/>
                      <a:r>
                        <a:rPr lang="en-GB" sz="1600" dirty="0">
                          <a:solidFill>
                            <a:srgbClr val="435964"/>
                          </a:solidFill>
                          <a:latin typeface="Open Sans"/>
                        </a:rPr>
                        <a:t>General Consultations</a:t>
                      </a:r>
                    </a:p>
                    <a:p>
                      <a:pPr algn="l"/>
                      <a:r>
                        <a:rPr lang="en-GB" sz="1200" i="1" dirty="0">
                          <a:solidFill>
                            <a:srgbClr val="435964"/>
                          </a:solidFill>
                          <a:latin typeface="Open Sans"/>
                        </a:rPr>
                        <a:t>(hours per year)</a:t>
                      </a:r>
                      <a:endParaRPr lang="en-GB" sz="1600" dirty="0">
                        <a:solidFill>
                          <a:srgbClr val="435964"/>
                        </a:solidFill>
                        <a:latin typeface="Open Sans"/>
                      </a:endParaRPr>
                    </a:p>
                  </a:txBody>
                  <a:tcPr anchor="ctr">
                    <a:lnL w="12700" cap="flat" cmpd="sng" algn="ctr">
                      <a:solidFill>
                        <a:srgbClr val="D1D6D9"/>
                      </a:solidFill>
                      <a:prstDash val="solid"/>
                      <a:round/>
                      <a:headEnd type="none" w="med" len="med"/>
                      <a:tailEnd type="none" w="med" len="med"/>
                    </a:lnL>
                    <a:lnR w="12700" cap="flat" cmpd="sng" algn="ctr">
                      <a:solidFill>
                        <a:srgbClr val="D1D6D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GB" dirty="0">
                          <a:solidFill>
                            <a:srgbClr val="435964"/>
                          </a:solidFill>
                          <a:latin typeface="Open Sans"/>
                        </a:rPr>
                        <a:t>1</a:t>
                      </a:r>
                    </a:p>
                  </a:txBody>
                  <a:tcPr anchor="ctr">
                    <a:lnL w="12700" cap="flat" cmpd="sng" algn="ctr">
                      <a:solidFill>
                        <a:srgbClr val="D1D6D9"/>
                      </a:solidFill>
                      <a:prstDash val="solid"/>
                      <a:round/>
                      <a:headEnd type="none" w="med" len="med"/>
                      <a:tailEnd type="none" w="med" len="med"/>
                    </a:lnL>
                    <a:lnR w="12700" cap="flat" cmpd="sng" algn="ctr">
                      <a:solidFill>
                        <a:srgbClr val="D1D6D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GB" dirty="0">
                          <a:solidFill>
                            <a:srgbClr val="435964"/>
                          </a:solidFill>
                          <a:latin typeface="Open Sans"/>
                        </a:rPr>
                        <a:t>3</a:t>
                      </a:r>
                    </a:p>
                  </a:txBody>
                  <a:tcPr anchor="ctr">
                    <a:lnL w="12700" cap="flat" cmpd="sng" algn="ctr">
                      <a:solidFill>
                        <a:srgbClr val="D1D6D9"/>
                      </a:solidFill>
                      <a:prstDash val="solid"/>
                      <a:round/>
                      <a:headEnd type="none" w="med" len="med"/>
                      <a:tailEnd type="none" w="med" len="med"/>
                    </a:lnL>
                    <a:lnR w="12700" cap="flat" cmpd="sng" algn="ctr">
                      <a:solidFill>
                        <a:srgbClr val="D1D6D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GB" dirty="0">
                          <a:solidFill>
                            <a:srgbClr val="435964"/>
                          </a:solidFill>
                          <a:latin typeface="Open Sans"/>
                        </a:rPr>
                        <a:t>10</a:t>
                      </a:r>
                    </a:p>
                  </a:txBody>
                  <a:tcPr anchor="ctr">
                    <a:lnL w="12700" cap="flat" cmpd="sng" algn="ctr">
                      <a:solidFill>
                        <a:srgbClr val="D1D6D9"/>
                      </a:solidFill>
                      <a:prstDash val="solid"/>
                      <a:round/>
                      <a:headEnd type="none" w="med" len="med"/>
                      <a:tailEnd type="none" w="med" len="med"/>
                    </a:lnL>
                    <a:lnR w="12700" cap="flat" cmpd="sng" algn="ctr">
                      <a:solidFill>
                        <a:srgbClr val="D1D6D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lang="en-GB" dirty="0">
                          <a:solidFill>
                            <a:srgbClr val="435964"/>
                          </a:solidFill>
                          <a:latin typeface="Open Sans"/>
                        </a:rPr>
                        <a:t>30</a:t>
                      </a:r>
                    </a:p>
                  </a:txBody>
                  <a:tcPr anchor="ctr">
                    <a:lnL w="12700" cap="flat" cmpd="sng" algn="ctr">
                      <a:solidFill>
                        <a:srgbClr val="D1D6D9"/>
                      </a:solidFill>
                      <a:prstDash val="solid"/>
                      <a:round/>
                      <a:headEnd type="none" w="med" len="med"/>
                      <a:tailEnd type="none" w="med" len="med"/>
                    </a:lnL>
                    <a:lnR w="12700" cap="flat" cmpd="sng" algn="ctr">
                      <a:solidFill>
                        <a:srgbClr val="D1D6D9"/>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81844614"/>
                  </a:ext>
                </a:extLst>
              </a:tr>
              <a:tr h="837549">
                <a:tc>
                  <a:txBody>
                    <a:bodyPr/>
                    <a:lstStyle/>
                    <a:p>
                      <a:pPr algn="l"/>
                      <a:r>
                        <a:rPr lang="en-GB" sz="1600" b="1" dirty="0">
                          <a:solidFill>
                            <a:srgbClr val="435964"/>
                          </a:solidFill>
                          <a:latin typeface="Open Sans"/>
                        </a:rPr>
                        <a:t>Price Per Year</a:t>
                      </a:r>
                    </a:p>
                  </a:txBody>
                  <a:tcPr anchor="ctr">
                    <a:lnL w="12700" cap="flat" cmpd="sng" algn="ctr">
                      <a:solidFill>
                        <a:srgbClr val="D1D6D9"/>
                      </a:solidFill>
                      <a:prstDash val="solid"/>
                      <a:round/>
                      <a:headEnd type="none" w="med" len="med"/>
                      <a:tailEnd type="none" w="med" len="med"/>
                    </a:lnL>
                    <a:lnR w="12700" cap="flat" cmpd="sng" algn="ctr">
                      <a:solidFill>
                        <a:srgbClr val="D1D6D9"/>
                      </a:solidFill>
                      <a:prstDash val="solid"/>
                      <a:round/>
                      <a:headEnd type="none" w="med" len="med"/>
                      <a:tailEnd type="none" w="med" len="med"/>
                    </a:lnR>
                    <a:lnT w="12700" cmpd="sng">
                      <a:noFill/>
                    </a:lnT>
                    <a:lnB w="12700" cap="flat" cmpd="sng" algn="ctr">
                      <a:solidFill>
                        <a:srgbClr val="D1D6D9"/>
                      </a:solidFill>
                      <a:prstDash val="solid"/>
                      <a:round/>
                      <a:headEnd type="none" w="med" len="med"/>
                      <a:tailEnd type="none" w="med" len="med"/>
                    </a:lnB>
                    <a:lnTlToBr w="12700" cmpd="sng">
                      <a:noFill/>
                      <a:prstDash val="solid"/>
                    </a:lnTlToBr>
                    <a:lnBlToTr w="12700" cmpd="sng">
                      <a:noFill/>
                      <a:prstDash val="solid"/>
                    </a:lnBlToTr>
                    <a:solidFill>
                      <a:srgbClr val="F4F5F6"/>
                    </a:solidFill>
                  </a:tcPr>
                </a:tc>
                <a:tc>
                  <a:txBody>
                    <a:bodyPr/>
                    <a:lstStyle/>
                    <a:p>
                      <a:pPr algn="ctr"/>
                      <a:r>
                        <a:rPr lang="en-GB" b="1" dirty="0">
                          <a:solidFill>
                            <a:srgbClr val="435964"/>
                          </a:solidFill>
                          <a:latin typeface="Open Sans"/>
                        </a:rPr>
                        <a:t>$1,500</a:t>
                      </a:r>
                    </a:p>
                  </a:txBody>
                  <a:tcPr anchor="ctr">
                    <a:lnL w="12700" cap="flat" cmpd="sng" algn="ctr">
                      <a:solidFill>
                        <a:srgbClr val="D1D6D9"/>
                      </a:solidFill>
                      <a:prstDash val="solid"/>
                      <a:round/>
                      <a:headEnd type="none" w="med" len="med"/>
                      <a:tailEnd type="none" w="med" len="med"/>
                    </a:lnL>
                    <a:lnR w="12700" cap="flat" cmpd="sng" algn="ctr">
                      <a:solidFill>
                        <a:srgbClr val="D1D6D9"/>
                      </a:solidFill>
                      <a:prstDash val="solid"/>
                      <a:round/>
                      <a:headEnd type="none" w="med" len="med"/>
                      <a:tailEnd type="none" w="med" len="med"/>
                    </a:lnR>
                    <a:lnT w="12700" cmpd="sng">
                      <a:noFill/>
                    </a:lnT>
                    <a:lnB w="12700" cap="flat" cmpd="sng" algn="ctr">
                      <a:solidFill>
                        <a:srgbClr val="D1D6D9"/>
                      </a:solidFill>
                      <a:prstDash val="solid"/>
                      <a:round/>
                      <a:headEnd type="none" w="med" len="med"/>
                      <a:tailEnd type="none" w="med" len="med"/>
                    </a:lnB>
                    <a:lnTlToBr w="12700" cmpd="sng">
                      <a:noFill/>
                      <a:prstDash val="solid"/>
                    </a:lnTlToBr>
                    <a:lnBlToTr w="12700" cmpd="sng">
                      <a:noFill/>
                      <a:prstDash val="solid"/>
                    </a:lnBlToTr>
                    <a:solidFill>
                      <a:srgbClr val="F4F5F6"/>
                    </a:solidFill>
                  </a:tcPr>
                </a:tc>
                <a:tc>
                  <a:txBody>
                    <a:bodyPr/>
                    <a:lstStyle/>
                    <a:p>
                      <a:pPr algn="ctr"/>
                      <a:r>
                        <a:rPr lang="en-GB" b="1" dirty="0">
                          <a:solidFill>
                            <a:srgbClr val="435964"/>
                          </a:solidFill>
                          <a:latin typeface="Open Sans"/>
                        </a:rPr>
                        <a:t>$3,300</a:t>
                      </a:r>
                    </a:p>
                  </a:txBody>
                  <a:tcPr anchor="ctr">
                    <a:lnL w="12700" cap="flat" cmpd="sng" algn="ctr">
                      <a:solidFill>
                        <a:srgbClr val="D1D6D9"/>
                      </a:solidFill>
                      <a:prstDash val="solid"/>
                      <a:round/>
                      <a:headEnd type="none" w="med" len="med"/>
                      <a:tailEnd type="none" w="med" len="med"/>
                    </a:lnL>
                    <a:lnR w="12700" cap="flat" cmpd="sng" algn="ctr">
                      <a:solidFill>
                        <a:srgbClr val="D1D6D9"/>
                      </a:solidFill>
                      <a:prstDash val="solid"/>
                      <a:round/>
                      <a:headEnd type="none" w="med" len="med"/>
                      <a:tailEnd type="none" w="med" len="med"/>
                    </a:lnR>
                    <a:lnT w="12700" cmpd="sng">
                      <a:noFill/>
                    </a:lnT>
                    <a:lnB w="12700" cap="flat" cmpd="sng" algn="ctr">
                      <a:solidFill>
                        <a:srgbClr val="D1D6D9"/>
                      </a:solidFill>
                      <a:prstDash val="solid"/>
                      <a:round/>
                      <a:headEnd type="none" w="med" len="med"/>
                      <a:tailEnd type="none" w="med" len="med"/>
                    </a:lnB>
                    <a:lnTlToBr w="12700" cmpd="sng">
                      <a:noFill/>
                      <a:prstDash val="solid"/>
                    </a:lnTlToBr>
                    <a:lnBlToTr w="12700" cmpd="sng">
                      <a:noFill/>
                      <a:prstDash val="solid"/>
                    </a:lnBlToTr>
                    <a:solidFill>
                      <a:srgbClr val="F4F5F6"/>
                    </a:solidFill>
                  </a:tcPr>
                </a:tc>
                <a:tc>
                  <a:txBody>
                    <a:bodyPr/>
                    <a:lstStyle/>
                    <a:p>
                      <a:pPr algn="ctr"/>
                      <a:r>
                        <a:rPr lang="en-GB" b="1" dirty="0">
                          <a:solidFill>
                            <a:srgbClr val="435964"/>
                          </a:solidFill>
                          <a:latin typeface="Open Sans"/>
                        </a:rPr>
                        <a:t>$7,200</a:t>
                      </a:r>
                    </a:p>
                  </a:txBody>
                  <a:tcPr anchor="ctr">
                    <a:lnL w="12700" cap="flat" cmpd="sng" algn="ctr">
                      <a:solidFill>
                        <a:srgbClr val="D1D6D9"/>
                      </a:solidFill>
                      <a:prstDash val="solid"/>
                      <a:round/>
                      <a:headEnd type="none" w="med" len="med"/>
                      <a:tailEnd type="none" w="med" len="med"/>
                    </a:lnL>
                    <a:lnR w="12700" cap="flat" cmpd="sng" algn="ctr">
                      <a:solidFill>
                        <a:srgbClr val="D1D6D9"/>
                      </a:solidFill>
                      <a:prstDash val="solid"/>
                      <a:round/>
                      <a:headEnd type="none" w="med" len="med"/>
                      <a:tailEnd type="none" w="med" len="med"/>
                    </a:lnR>
                    <a:lnT w="12700" cmpd="sng">
                      <a:noFill/>
                    </a:lnT>
                    <a:lnB w="12700" cap="flat" cmpd="sng" algn="ctr">
                      <a:solidFill>
                        <a:srgbClr val="D1D6D9"/>
                      </a:solidFill>
                      <a:prstDash val="solid"/>
                      <a:round/>
                      <a:headEnd type="none" w="med" len="med"/>
                      <a:tailEnd type="none" w="med" len="med"/>
                    </a:lnB>
                    <a:lnTlToBr w="12700" cmpd="sng">
                      <a:noFill/>
                      <a:prstDash val="solid"/>
                    </a:lnTlToBr>
                    <a:lnBlToTr w="12700" cmpd="sng">
                      <a:noFill/>
                      <a:prstDash val="solid"/>
                    </a:lnBlToTr>
                    <a:solidFill>
                      <a:srgbClr val="F4F5F6"/>
                    </a:solidFill>
                  </a:tcPr>
                </a:tc>
                <a:tc>
                  <a:txBody>
                    <a:bodyPr/>
                    <a:lstStyle/>
                    <a:p>
                      <a:pPr algn="ctr"/>
                      <a:r>
                        <a:rPr lang="en-GB" b="1" dirty="0">
                          <a:solidFill>
                            <a:srgbClr val="435964"/>
                          </a:solidFill>
                          <a:latin typeface="Open Sans"/>
                        </a:rPr>
                        <a:t>$15,800</a:t>
                      </a:r>
                    </a:p>
                  </a:txBody>
                  <a:tcPr anchor="ctr">
                    <a:lnL w="12700" cap="flat" cmpd="sng" algn="ctr">
                      <a:solidFill>
                        <a:srgbClr val="D1D6D9"/>
                      </a:solidFill>
                      <a:prstDash val="solid"/>
                      <a:round/>
                      <a:headEnd type="none" w="med" len="med"/>
                      <a:tailEnd type="none" w="med" len="med"/>
                    </a:lnL>
                    <a:lnR w="12700" cap="flat" cmpd="sng" algn="ctr">
                      <a:solidFill>
                        <a:srgbClr val="D1D6D9"/>
                      </a:solidFill>
                      <a:prstDash val="solid"/>
                      <a:round/>
                      <a:headEnd type="none" w="med" len="med"/>
                      <a:tailEnd type="none" w="med" len="med"/>
                    </a:lnR>
                    <a:lnT w="12700" cmpd="sng">
                      <a:noFill/>
                    </a:lnT>
                    <a:lnB w="12700" cap="flat" cmpd="sng" algn="ctr">
                      <a:solidFill>
                        <a:srgbClr val="D1D6D9"/>
                      </a:solidFill>
                      <a:prstDash val="solid"/>
                      <a:round/>
                      <a:headEnd type="none" w="med" len="med"/>
                      <a:tailEnd type="none" w="med" len="med"/>
                    </a:lnB>
                    <a:lnTlToBr w="12700" cmpd="sng">
                      <a:noFill/>
                      <a:prstDash val="solid"/>
                    </a:lnTlToBr>
                    <a:lnBlToTr w="12700" cmpd="sng">
                      <a:noFill/>
                      <a:prstDash val="solid"/>
                    </a:lnBlToTr>
                    <a:solidFill>
                      <a:srgbClr val="F4F5F6"/>
                    </a:solidFill>
                  </a:tcPr>
                </a:tc>
                <a:extLst>
                  <a:ext uri="{0D108BD9-81ED-4DB2-BD59-A6C34878D82A}">
                    <a16:rowId xmlns:a16="http://schemas.microsoft.com/office/drawing/2014/main" val="681410421"/>
                  </a:ext>
                </a:extLst>
              </a:tr>
            </a:tbl>
          </a:graphicData>
        </a:graphic>
      </p:graphicFrame>
    </p:spTree>
    <p:extLst>
      <p:ext uri="{BB962C8B-B14F-4D97-AF65-F5344CB8AC3E}">
        <p14:creationId xmlns:p14="http://schemas.microsoft.com/office/powerpoint/2010/main" val="394731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descr="Obsah obrázku text&#10;&#10;Popis byl vytvořen automaticky">
            <a:extLst>
              <a:ext uri="{FF2B5EF4-FFF2-40B4-BE49-F238E27FC236}">
                <a16:creationId xmlns:a16="http://schemas.microsoft.com/office/drawing/2014/main" id="{CFC42AB7-5BF2-48D6-B1C4-873AEC25DF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ovéPole 1">
            <a:extLst>
              <a:ext uri="{FF2B5EF4-FFF2-40B4-BE49-F238E27FC236}">
                <a16:creationId xmlns:a16="http://schemas.microsoft.com/office/drawing/2014/main" id="{2E0A3868-B88F-41E3-97D6-6A24A76F9088}"/>
              </a:ext>
            </a:extLst>
          </p:cNvPr>
          <p:cNvSpPr txBox="1"/>
          <p:nvPr/>
        </p:nvSpPr>
        <p:spPr>
          <a:xfrm>
            <a:off x="800101" y="323165"/>
            <a:ext cx="2463799" cy="646331"/>
          </a:xfrm>
          <a:prstGeom prst="rect">
            <a:avLst/>
          </a:prstGeom>
          <a:noFill/>
        </p:spPr>
        <p:txBody>
          <a:bodyPr wrap="square" rtlCol="0">
            <a:spAutoFit/>
          </a:bodyPr>
          <a:lstStyle/>
          <a:p>
            <a:r>
              <a:rPr lang="en-GB" sz="3600" b="1" dirty="0">
                <a:solidFill>
                  <a:schemeClr val="bg1"/>
                </a:solidFill>
                <a:latin typeface="Open Sans"/>
              </a:rPr>
              <a:t>Scope</a:t>
            </a:r>
          </a:p>
        </p:txBody>
      </p:sp>
      <p:sp>
        <p:nvSpPr>
          <p:cNvPr id="10" name="Rectangle: Rounded Corners 9">
            <a:extLst>
              <a:ext uri="{FF2B5EF4-FFF2-40B4-BE49-F238E27FC236}">
                <a16:creationId xmlns:a16="http://schemas.microsoft.com/office/drawing/2014/main" id="{53FDAA79-FEBC-4EA3-962C-EE8E744A6010}"/>
              </a:ext>
            </a:extLst>
          </p:cNvPr>
          <p:cNvSpPr/>
          <p:nvPr/>
        </p:nvSpPr>
        <p:spPr>
          <a:xfrm>
            <a:off x="800100" y="1254207"/>
            <a:ext cx="10458819" cy="5280628"/>
          </a:xfrm>
          <a:prstGeom prst="roundRect">
            <a:avLst>
              <a:gd name="adj" fmla="val 1510"/>
            </a:avLst>
          </a:prstGeom>
          <a:solidFill>
            <a:schemeClr val="bg1"/>
          </a:solidFill>
          <a:ln>
            <a:solidFill>
              <a:srgbClr val="D0D6D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6" name="Straight Connector 15">
            <a:extLst>
              <a:ext uri="{FF2B5EF4-FFF2-40B4-BE49-F238E27FC236}">
                <a16:creationId xmlns:a16="http://schemas.microsoft.com/office/drawing/2014/main" id="{25BB79DF-9ED8-41EF-8057-45FCAD5D009C}"/>
              </a:ext>
            </a:extLst>
          </p:cNvPr>
          <p:cNvCxnSpPr>
            <a:cxnSpLocks/>
          </p:cNvCxnSpPr>
          <p:nvPr/>
        </p:nvCxnSpPr>
        <p:spPr>
          <a:xfrm>
            <a:off x="6020171" y="1524000"/>
            <a:ext cx="0" cy="4737100"/>
          </a:xfrm>
          <a:prstGeom prst="line">
            <a:avLst/>
          </a:prstGeom>
          <a:ln>
            <a:solidFill>
              <a:srgbClr val="D0D6D8"/>
            </a:solidFill>
          </a:ln>
        </p:spPr>
        <p:style>
          <a:lnRef idx="1">
            <a:schemeClr val="accent1"/>
          </a:lnRef>
          <a:fillRef idx="0">
            <a:schemeClr val="accent1"/>
          </a:fillRef>
          <a:effectRef idx="0">
            <a:schemeClr val="accent1"/>
          </a:effectRef>
          <a:fontRef idx="minor">
            <a:schemeClr val="tx1"/>
          </a:fontRef>
        </p:style>
      </p:cxnSp>
      <p:sp>
        <p:nvSpPr>
          <p:cNvPr id="25" name="TextovéPole 3">
            <a:extLst>
              <a:ext uri="{FF2B5EF4-FFF2-40B4-BE49-F238E27FC236}">
                <a16:creationId xmlns:a16="http://schemas.microsoft.com/office/drawing/2014/main" id="{33AF55F7-2E39-4F1C-8E8C-31D7BD0464EF}"/>
              </a:ext>
            </a:extLst>
          </p:cNvPr>
          <p:cNvSpPr txBox="1"/>
          <p:nvPr/>
        </p:nvSpPr>
        <p:spPr>
          <a:xfrm>
            <a:off x="933081" y="1524000"/>
            <a:ext cx="4945202" cy="2343142"/>
          </a:xfrm>
          <a:prstGeom prst="rect">
            <a:avLst/>
          </a:prstGeom>
          <a:solidFill>
            <a:schemeClr val="bg1"/>
          </a:solidFill>
        </p:spPr>
        <p:txBody>
          <a:bodyPr wrap="square" rtlCol="0">
            <a:spAutoFit/>
          </a:bodyPr>
          <a:lstStyle/>
          <a:p>
            <a:pPr>
              <a:lnSpc>
                <a:spcPct val="150000"/>
              </a:lnSpc>
            </a:pPr>
            <a:r>
              <a:rPr lang="en-US" sz="1500" b="1" dirty="0">
                <a:solidFill>
                  <a:srgbClr val="3F5561"/>
                </a:solidFill>
                <a:latin typeface="Open Sans"/>
              </a:rPr>
              <a:t>Automated Template Design</a:t>
            </a:r>
          </a:p>
          <a:p>
            <a:pPr marL="285750" indent="-285750">
              <a:lnSpc>
                <a:spcPct val="150000"/>
              </a:lnSpc>
              <a:buFont typeface="Arial" panose="020B0604020202020204" pitchFamily="34" charset="0"/>
              <a:buChar char="•"/>
            </a:pPr>
            <a:r>
              <a:rPr lang="en-GB" sz="1400" dirty="0">
                <a:solidFill>
                  <a:srgbClr val="3F5561"/>
                </a:solidFill>
                <a:latin typeface="Open Sans"/>
              </a:rPr>
              <a:t>Conversion of your existing documents to Legito Template Editor</a:t>
            </a:r>
          </a:p>
          <a:p>
            <a:pPr marL="285750" indent="-285750">
              <a:lnSpc>
                <a:spcPct val="150000"/>
              </a:lnSpc>
              <a:buFont typeface="Arial" panose="020B0604020202020204" pitchFamily="34" charset="0"/>
              <a:buChar char="•"/>
            </a:pPr>
            <a:r>
              <a:rPr lang="en-GB" sz="1400" dirty="0">
                <a:solidFill>
                  <a:srgbClr val="3F5561"/>
                </a:solidFill>
                <a:latin typeface="Open Sans"/>
              </a:rPr>
              <a:t>Template automation in Template Editor</a:t>
            </a:r>
          </a:p>
          <a:p>
            <a:pPr marL="285750" indent="-285750">
              <a:lnSpc>
                <a:spcPct val="150000"/>
              </a:lnSpc>
              <a:buFont typeface="Arial" panose="020B0604020202020204" pitchFamily="34" charset="0"/>
              <a:buChar char="•"/>
            </a:pPr>
            <a:r>
              <a:rPr lang="en-GB" sz="1400" dirty="0">
                <a:solidFill>
                  <a:srgbClr val="3F5561"/>
                </a:solidFill>
                <a:latin typeface="Open Sans"/>
              </a:rPr>
              <a:t>Automating additional pages in Legito Templates </a:t>
            </a:r>
          </a:p>
          <a:p>
            <a:pPr marL="285750" indent="-285750">
              <a:lnSpc>
                <a:spcPct val="150000"/>
              </a:lnSpc>
              <a:buFont typeface="Arial" panose="020B0604020202020204" pitchFamily="34" charset="0"/>
              <a:buChar char="•"/>
            </a:pPr>
            <a:r>
              <a:rPr lang="en-GB" sz="1400" dirty="0">
                <a:solidFill>
                  <a:srgbClr val="3F5561"/>
                </a:solidFill>
                <a:latin typeface="Open Sans"/>
              </a:rPr>
              <a:t>Consultation on how to automate documents </a:t>
            </a:r>
          </a:p>
          <a:p>
            <a:pPr marL="285750" indent="-285750">
              <a:lnSpc>
                <a:spcPct val="150000"/>
              </a:lnSpc>
              <a:buFont typeface="Arial" panose="020B0604020202020204" pitchFamily="34" charset="0"/>
              <a:buChar char="•"/>
            </a:pPr>
            <a:r>
              <a:rPr lang="en-GB" sz="1400" dirty="0">
                <a:solidFill>
                  <a:srgbClr val="3F5561"/>
                </a:solidFill>
                <a:latin typeface="Open Sans"/>
              </a:rPr>
              <a:t>Creating Legito Styles and Advanced Layout</a:t>
            </a:r>
            <a:r>
              <a:rPr lang="cs-CZ" sz="1400" dirty="0">
                <a:solidFill>
                  <a:srgbClr val="3F5561"/>
                </a:solidFill>
                <a:latin typeface="Open Sans"/>
              </a:rPr>
              <a:t> </a:t>
            </a:r>
            <a:r>
              <a:rPr lang="en-GB" sz="1400" dirty="0">
                <a:solidFill>
                  <a:srgbClr val="3F5561"/>
                </a:solidFill>
                <a:latin typeface="Open Sans"/>
              </a:rPr>
              <a:t>Designs</a:t>
            </a:r>
            <a:endParaRPr lang="en-US" sz="1400" dirty="0">
              <a:solidFill>
                <a:srgbClr val="3F5561"/>
              </a:solidFill>
              <a:latin typeface="Open Sans"/>
            </a:endParaRPr>
          </a:p>
        </p:txBody>
      </p:sp>
      <p:sp>
        <p:nvSpPr>
          <p:cNvPr id="3" name="TextovéPole 3">
            <a:extLst>
              <a:ext uri="{FF2B5EF4-FFF2-40B4-BE49-F238E27FC236}">
                <a16:creationId xmlns:a16="http://schemas.microsoft.com/office/drawing/2014/main" id="{F2766DCB-58DF-47EC-841F-8595DB0CB482}"/>
              </a:ext>
            </a:extLst>
          </p:cNvPr>
          <p:cNvSpPr txBox="1"/>
          <p:nvPr/>
        </p:nvSpPr>
        <p:spPr>
          <a:xfrm>
            <a:off x="933085" y="4134954"/>
            <a:ext cx="4945198" cy="2019977"/>
          </a:xfrm>
          <a:prstGeom prst="rect">
            <a:avLst/>
          </a:prstGeom>
          <a:solidFill>
            <a:schemeClr val="bg1"/>
          </a:solidFill>
        </p:spPr>
        <p:txBody>
          <a:bodyPr wrap="square" rtlCol="0">
            <a:spAutoFit/>
          </a:bodyPr>
          <a:lstStyle/>
          <a:p>
            <a:pPr>
              <a:lnSpc>
                <a:spcPct val="150000"/>
              </a:lnSpc>
            </a:pPr>
            <a:r>
              <a:rPr lang="en-US" sz="1500" b="1" dirty="0">
                <a:solidFill>
                  <a:srgbClr val="3F5561"/>
                </a:solidFill>
                <a:latin typeface="Open Sans"/>
              </a:rPr>
              <a:t>Automated Template Modifications</a:t>
            </a:r>
          </a:p>
          <a:p>
            <a:pPr marL="285750" indent="-285750">
              <a:lnSpc>
                <a:spcPct val="150000"/>
              </a:lnSpc>
              <a:buFont typeface="Arial" panose="020B0604020202020204" pitchFamily="34" charset="0"/>
              <a:buChar char="•"/>
            </a:pPr>
            <a:r>
              <a:rPr lang="en-GB" sz="1400" dirty="0">
                <a:solidFill>
                  <a:srgbClr val="3F5561"/>
                </a:solidFill>
                <a:latin typeface="Open Sans"/>
              </a:rPr>
              <a:t>Creating new Questions, Selects or Inputs to an existing content</a:t>
            </a:r>
          </a:p>
          <a:p>
            <a:pPr marL="285750" indent="-285750">
              <a:lnSpc>
                <a:spcPct val="150000"/>
              </a:lnSpc>
              <a:buFont typeface="Arial" panose="020B0604020202020204" pitchFamily="34" charset="0"/>
              <a:buChar char="•"/>
            </a:pPr>
            <a:r>
              <a:rPr lang="en-GB" sz="1400" dirty="0">
                <a:solidFill>
                  <a:srgbClr val="3F5561"/>
                </a:solidFill>
                <a:latin typeface="Open Sans"/>
              </a:rPr>
              <a:t>Creating and modifying logical dependencies (Conditions, Repeats, Links, Tags) in an existing content</a:t>
            </a:r>
            <a:endParaRPr lang="en-US" sz="1400" dirty="0">
              <a:solidFill>
                <a:srgbClr val="3F5561"/>
              </a:solidFill>
              <a:latin typeface="Open Sans"/>
            </a:endParaRPr>
          </a:p>
        </p:txBody>
      </p:sp>
      <p:sp>
        <p:nvSpPr>
          <p:cNvPr id="4" name="TextovéPole 3">
            <a:extLst>
              <a:ext uri="{FF2B5EF4-FFF2-40B4-BE49-F238E27FC236}">
                <a16:creationId xmlns:a16="http://schemas.microsoft.com/office/drawing/2014/main" id="{467808D8-4050-4CE8-81F3-075A48D0296E}"/>
              </a:ext>
            </a:extLst>
          </p:cNvPr>
          <p:cNvSpPr txBox="1"/>
          <p:nvPr/>
        </p:nvSpPr>
        <p:spPr>
          <a:xfrm>
            <a:off x="6171830" y="1524000"/>
            <a:ext cx="4945202" cy="1696811"/>
          </a:xfrm>
          <a:prstGeom prst="rect">
            <a:avLst/>
          </a:prstGeom>
          <a:solidFill>
            <a:schemeClr val="bg1"/>
          </a:solidFill>
        </p:spPr>
        <p:txBody>
          <a:bodyPr wrap="square" rtlCol="0">
            <a:spAutoFit/>
          </a:bodyPr>
          <a:lstStyle/>
          <a:p>
            <a:pPr>
              <a:lnSpc>
                <a:spcPct val="150000"/>
              </a:lnSpc>
            </a:pPr>
            <a:r>
              <a:rPr lang="en-US" sz="1500" b="1" dirty="0">
                <a:solidFill>
                  <a:srgbClr val="3F5561"/>
                </a:solidFill>
                <a:latin typeface="Open Sans"/>
              </a:rPr>
              <a:t>Automated Workflow Modifications</a:t>
            </a:r>
          </a:p>
          <a:p>
            <a:pPr marL="285750" indent="-285750">
              <a:lnSpc>
                <a:spcPct val="150000"/>
              </a:lnSpc>
              <a:buFont typeface="Arial" panose="020B0604020202020204" pitchFamily="34" charset="0"/>
              <a:buChar char="•"/>
            </a:pPr>
            <a:r>
              <a:rPr lang="en-GB" sz="1400" dirty="0">
                <a:solidFill>
                  <a:srgbClr val="3F5561"/>
                </a:solidFill>
                <a:latin typeface="Open Sans"/>
              </a:rPr>
              <a:t>Modification of existing Workflows</a:t>
            </a:r>
          </a:p>
          <a:p>
            <a:pPr marL="285750" indent="-285750">
              <a:lnSpc>
                <a:spcPct val="150000"/>
              </a:lnSpc>
              <a:buFont typeface="Arial" panose="020B0604020202020204" pitchFamily="34" charset="0"/>
              <a:buChar char="•"/>
            </a:pPr>
            <a:r>
              <a:rPr lang="en-GB" sz="1400" dirty="0">
                <a:solidFill>
                  <a:srgbClr val="3F5561"/>
                </a:solidFill>
                <a:latin typeface="Open Sans"/>
              </a:rPr>
              <a:t>Creating new Workflows and assigning them to specific Template Suites or Record Types</a:t>
            </a:r>
          </a:p>
          <a:p>
            <a:pPr marL="285750" indent="-285750">
              <a:lnSpc>
                <a:spcPct val="150000"/>
              </a:lnSpc>
              <a:buFont typeface="Arial" panose="020B0604020202020204" pitchFamily="34" charset="0"/>
              <a:buChar char="•"/>
            </a:pPr>
            <a:r>
              <a:rPr lang="en-GB" sz="1400" dirty="0">
                <a:solidFill>
                  <a:srgbClr val="3F5561"/>
                </a:solidFill>
                <a:latin typeface="Open Sans"/>
              </a:rPr>
              <a:t>Consultations on how to use Workflow Editor</a:t>
            </a:r>
            <a:endParaRPr lang="en-US" sz="1400" dirty="0">
              <a:solidFill>
                <a:srgbClr val="3F5561"/>
              </a:solidFill>
              <a:latin typeface="Open Sans"/>
            </a:endParaRPr>
          </a:p>
        </p:txBody>
      </p:sp>
      <p:sp>
        <p:nvSpPr>
          <p:cNvPr id="6" name="TextovéPole 3">
            <a:extLst>
              <a:ext uri="{FF2B5EF4-FFF2-40B4-BE49-F238E27FC236}">
                <a16:creationId xmlns:a16="http://schemas.microsoft.com/office/drawing/2014/main" id="{B9468DBA-3E8E-41B4-9194-1F5B5C40D631}"/>
              </a:ext>
            </a:extLst>
          </p:cNvPr>
          <p:cNvSpPr txBox="1"/>
          <p:nvPr/>
        </p:nvSpPr>
        <p:spPr>
          <a:xfrm>
            <a:off x="6171830" y="3574345"/>
            <a:ext cx="4945202" cy="2343142"/>
          </a:xfrm>
          <a:prstGeom prst="rect">
            <a:avLst/>
          </a:prstGeom>
          <a:solidFill>
            <a:schemeClr val="bg1"/>
          </a:solidFill>
        </p:spPr>
        <p:txBody>
          <a:bodyPr wrap="square" rtlCol="0">
            <a:spAutoFit/>
          </a:bodyPr>
          <a:lstStyle/>
          <a:p>
            <a:pPr>
              <a:lnSpc>
                <a:spcPct val="150000"/>
              </a:lnSpc>
            </a:pPr>
            <a:r>
              <a:rPr lang="en-US" sz="1500" b="1" dirty="0">
                <a:solidFill>
                  <a:srgbClr val="3F5561"/>
                </a:solidFill>
                <a:latin typeface="Open Sans"/>
              </a:rPr>
              <a:t>General Consultations</a:t>
            </a:r>
          </a:p>
          <a:p>
            <a:pPr marL="285750" indent="-285750">
              <a:lnSpc>
                <a:spcPct val="150000"/>
              </a:lnSpc>
              <a:buFont typeface="Arial" panose="020B0604020202020204" pitchFamily="34" charset="0"/>
              <a:buChar char="•"/>
            </a:pPr>
            <a:r>
              <a:rPr lang="en-GB" sz="1400" dirty="0">
                <a:solidFill>
                  <a:srgbClr val="3F5561"/>
                </a:solidFill>
                <a:latin typeface="Open Sans"/>
              </a:rPr>
              <a:t>Workspace settings and administration</a:t>
            </a:r>
          </a:p>
          <a:p>
            <a:pPr marL="285750" indent="-285750">
              <a:lnSpc>
                <a:spcPct val="150000"/>
              </a:lnSpc>
              <a:buFont typeface="Arial" panose="020B0604020202020204" pitchFamily="34" charset="0"/>
              <a:buChar char="•"/>
            </a:pPr>
            <a:r>
              <a:rPr lang="en-GB" sz="1400" dirty="0">
                <a:solidFill>
                  <a:srgbClr val="3F5561"/>
                </a:solidFill>
                <a:latin typeface="Open Sans"/>
              </a:rPr>
              <a:t>User permissions</a:t>
            </a:r>
          </a:p>
          <a:p>
            <a:pPr marL="285750" indent="-285750">
              <a:lnSpc>
                <a:spcPct val="150000"/>
              </a:lnSpc>
              <a:buFont typeface="Arial" panose="020B0604020202020204" pitchFamily="34" charset="0"/>
              <a:buChar char="•"/>
            </a:pPr>
            <a:r>
              <a:rPr lang="en-GB" sz="1400" dirty="0">
                <a:solidFill>
                  <a:srgbClr val="3F5561"/>
                </a:solidFill>
                <a:latin typeface="Open Sans"/>
              </a:rPr>
              <a:t>Document Management settings and Document Record Properties</a:t>
            </a:r>
          </a:p>
          <a:p>
            <a:pPr marL="285750" indent="-285750">
              <a:lnSpc>
                <a:spcPct val="150000"/>
              </a:lnSpc>
              <a:buFont typeface="Arial" panose="020B0604020202020204" pitchFamily="34" charset="0"/>
              <a:buChar char="•"/>
            </a:pPr>
            <a:r>
              <a:rPr lang="en-GB" sz="1400" dirty="0">
                <a:solidFill>
                  <a:srgbClr val="3F5561"/>
                </a:solidFill>
                <a:latin typeface="Open Sans"/>
              </a:rPr>
              <a:t>Dashboard personalization</a:t>
            </a:r>
          </a:p>
          <a:p>
            <a:pPr marL="285750" indent="-285750">
              <a:lnSpc>
                <a:spcPct val="150000"/>
              </a:lnSpc>
              <a:buFont typeface="Arial" panose="020B0604020202020204" pitchFamily="34" charset="0"/>
              <a:buChar char="•"/>
            </a:pPr>
            <a:r>
              <a:rPr lang="en-GB" sz="1400" dirty="0">
                <a:solidFill>
                  <a:srgbClr val="3F5561"/>
                </a:solidFill>
                <a:latin typeface="Open Sans"/>
              </a:rPr>
              <a:t>Integrations</a:t>
            </a:r>
            <a:endParaRPr lang="en-US" sz="1400" dirty="0">
              <a:solidFill>
                <a:srgbClr val="3F5561"/>
              </a:solidFill>
              <a:latin typeface="Open Sans"/>
            </a:endParaRPr>
          </a:p>
        </p:txBody>
      </p:sp>
    </p:spTree>
    <p:extLst>
      <p:ext uri="{BB962C8B-B14F-4D97-AF65-F5344CB8AC3E}">
        <p14:creationId xmlns:p14="http://schemas.microsoft.com/office/powerpoint/2010/main" val="83295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descr="Obsah obrázku text&#10;&#10;Popis byl vytvořen automaticky">
            <a:extLst>
              <a:ext uri="{FF2B5EF4-FFF2-40B4-BE49-F238E27FC236}">
                <a16:creationId xmlns:a16="http://schemas.microsoft.com/office/drawing/2014/main" id="{CFC42AB7-5BF2-48D6-B1C4-873AEC25DF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ovéPole 1">
            <a:extLst>
              <a:ext uri="{FF2B5EF4-FFF2-40B4-BE49-F238E27FC236}">
                <a16:creationId xmlns:a16="http://schemas.microsoft.com/office/drawing/2014/main" id="{2E0A3868-B88F-41E3-97D6-6A24A76F9088}"/>
              </a:ext>
            </a:extLst>
          </p:cNvPr>
          <p:cNvSpPr txBox="1"/>
          <p:nvPr/>
        </p:nvSpPr>
        <p:spPr>
          <a:xfrm>
            <a:off x="800101" y="323165"/>
            <a:ext cx="2463799" cy="646331"/>
          </a:xfrm>
          <a:prstGeom prst="rect">
            <a:avLst/>
          </a:prstGeom>
          <a:noFill/>
        </p:spPr>
        <p:txBody>
          <a:bodyPr wrap="square" rtlCol="0">
            <a:spAutoFit/>
          </a:bodyPr>
          <a:lstStyle/>
          <a:p>
            <a:r>
              <a:rPr lang="en-GB" sz="3600" b="1" dirty="0">
                <a:solidFill>
                  <a:schemeClr val="bg1"/>
                </a:solidFill>
                <a:latin typeface="Open Sans"/>
              </a:rPr>
              <a:t>FAQs</a:t>
            </a:r>
          </a:p>
        </p:txBody>
      </p:sp>
      <p:sp>
        <p:nvSpPr>
          <p:cNvPr id="10" name="Rectangle: Rounded Corners 9">
            <a:extLst>
              <a:ext uri="{FF2B5EF4-FFF2-40B4-BE49-F238E27FC236}">
                <a16:creationId xmlns:a16="http://schemas.microsoft.com/office/drawing/2014/main" id="{53FDAA79-FEBC-4EA3-962C-EE8E744A6010}"/>
              </a:ext>
            </a:extLst>
          </p:cNvPr>
          <p:cNvSpPr/>
          <p:nvPr/>
        </p:nvSpPr>
        <p:spPr>
          <a:xfrm>
            <a:off x="800100" y="1254207"/>
            <a:ext cx="10458819" cy="5280628"/>
          </a:xfrm>
          <a:prstGeom prst="roundRect">
            <a:avLst>
              <a:gd name="adj" fmla="val 1510"/>
            </a:avLst>
          </a:prstGeom>
          <a:solidFill>
            <a:schemeClr val="bg1"/>
          </a:solidFill>
          <a:ln>
            <a:solidFill>
              <a:srgbClr val="D0D6D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6" name="Straight Connector 15">
            <a:extLst>
              <a:ext uri="{FF2B5EF4-FFF2-40B4-BE49-F238E27FC236}">
                <a16:creationId xmlns:a16="http://schemas.microsoft.com/office/drawing/2014/main" id="{25BB79DF-9ED8-41EF-8057-45FCAD5D009C}"/>
              </a:ext>
            </a:extLst>
          </p:cNvPr>
          <p:cNvCxnSpPr>
            <a:cxnSpLocks/>
          </p:cNvCxnSpPr>
          <p:nvPr/>
        </p:nvCxnSpPr>
        <p:spPr>
          <a:xfrm>
            <a:off x="6020171" y="1524000"/>
            <a:ext cx="0" cy="4737100"/>
          </a:xfrm>
          <a:prstGeom prst="line">
            <a:avLst/>
          </a:prstGeom>
          <a:ln>
            <a:solidFill>
              <a:srgbClr val="D0D6D8"/>
            </a:solidFill>
          </a:ln>
        </p:spPr>
        <p:style>
          <a:lnRef idx="1">
            <a:schemeClr val="accent1"/>
          </a:lnRef>
          <a:fillRef idx="0">
            <a:schemeClr val="accent1"/>
          </a:fillRef>
          <a:effectRef idx="0">
            <a:schemeClr val="accent1"/>
          </a:effectRef>
          <a:fontRef idx="minor">
            <a:schemeClr val="tx1"/>
          </a:fontRef>
        </p:style>
      </p:cxnSp>
      <p:sp>
        <p:nvSpPr>
          <p:cNvPr id="25" name="TextovéPole 3">
            <a:extLst>
              <a:ext uri="{FF2B5EF4-FFF2-40B4-BE49-F238E27FC236}">
                <a16:creationId xmlns:a16="http://schemas.microsoft.com/office/drawing/2014/main" id="{33AF55F7-2E39-4F1C-8E8C-31D7BD0464EF}"/>
              </a:ext>
            </a:extLst>
          </p:cNvPr>
          <p:cNvSpPr txBox="1"/>
          <p:nvPr/>
        </p:nvSpPr>
        <p:spPr>
          <a:xfrm>
            <a:off x="933081" y="1524000"/>
            <a:ext cx="4999628" cy="1400383"/>
          </a:xfrm>
          <a:prstGeom prst="rect">
            <a:avLst/>
          </a:prstGeom>
          <a:solidFill>
            <a:schemeClr val="bg1"/>
          </a:solidFill>
        </p:spPr>
        <p:txBody>
          <a:bodyPr wrap="square" rtlCol="0">
            <a:spAutoFit/>
          </a:bodyPr>
          <a:lstStyle/>
          <a:p>
            <a:r>
              <a:rPr lang="en-GB" sz="1500" b="1" dirty="0">
                <a:solidFill>
                  <a:srgbClr val="3F5561"/>
                </a:solidFill>
                <a:latin typeface="Open Sans"/>
              </a:rPr>
              <a:t>How can you keep the prices so competitive?</a:t>
            </a:r>
            <a:r>
              <a:rPr lang="en-US" sz="1500" b="1" dirty="0">
                <a:solidFill>
                  <a:srgbClr val="3F5561"/>
                </a:solidFill>
                <a:latin typeface="Open Sans"/>
              </a:rPr>
              <a:t> </a:t>
            </a:r>
          </a:p>
          <a:p>
            <a:endParaRPr lang="en-US" sz="1400" b="1" dirty="0">
              <a:solidFill>
                <a:srgbClr val="3F5561"/>
              </a:solidFill>
              <a:latin typeface="Open Sans"/>
            </a:endParaRPr>
          </a:p>
          <a:p>
            <a:r>
              <a:rPr lang="en-GB" sz="1400" dirty="0">
                <a:solidFill>
                  <a:srgbClr val="3F5561"/>
                </a:solidFill>
                <a:latin typeface="Open Sans"/>
              </a:rPr>
              <a:t>Thanks to Legito’s unique no coding Template Editor and Workflow Editor, and the level of experience and expertise of our Legito Legal Engineers, we are able to automate your documents and processes quickly.</a:t>
            </a:r>
            <a:endParaRPr lang="en-US" sz="1400" dirty="0">
              <a:solidFill>
                <a:srgbClr val="3F5561"/>
              </a:solidFill>
              <a:latin typeface="Open Sans"/>
            </a:endParaRPr>
          </a:p>
        </p:txBody>
      </p:sp>
      <p:sp>
        <p:nvSpPr>
          <p:cNvPr id="3" name="TextovéPole 3">
            <a:extLst>
              <a:ext uri="{FF2B5EF4-FFF2-40B4-BE49-F238E27FC236}">
                <a16:creationId xmlns:a16="http://schemas.microsoft.com/office/drawing/2014/main" id="{65124CCA-9EF1-404B-88B6-56B00CD3BB76}"/>
              </a:ext>
            </a:extLst>
          </p:cNvPr>
          <p:cNvSpPr txBox="1"/>
          <p:nvPr/>
        </p:nvSpPr>
        <p:spPr>
          <a:xfrm>
            <a:off x="933080" y="3271121"/>
            <a:ext cx="4999632" cy="1400383"/>
          </a:xfrm>
          <a:prstGeom prst="rect">
            <a:avLst/>
          </a:prstGeom>
          <a:solidFill>
            <a:schemeClr val="bg1"/>
          </a:solidFill>
        </p:spPr>
        <p:txBody>
          <a:bodyPr wrap="square" rtlCol="0">
            <a:spAutoFit/>
          </a:bodyPr>
          <a:lstStyle/>
          <a:p>
            <a:r>
              <a:rPr lang="en-GB" sz="1500" b="1" dirty="0">
                <a:solidFill>
                  <a:srgbClr val="3F5561"/>
                </a:solidFill>
                <a:latin typeface="Open Sans"/>
              </a:rPr>
              <a:t>How qualified are your experts?</a:t>
            </a:r>
            <a:r>
              <a:rPr lang="en-US" sz="1500" b="1" dirty="0">
                <a:solidFill>
                  <a:srgbClr val="3F5561"/>
                </a:solidFill>
                <a:latin typeface="Open Sans"/>
              </a:rPr>
              <a:t> </a:t>
            </a:r>
          </a:p>
          <a:p>
            <a:endParaRPr lang="en-US" sz="1400" b="1" dirty="0">
              <a:solidFill>
                <a:srgbClr val="3F5561"/>
              </a:solidFill>
              <a:latin typeface="Open Sans"/>
            </a:endParaRPr>
          </a:p>
          <a:p>
            <a:r>
              <a:rPr lang="en-GB" sz="1400" dirty="0">
                <a:solidFill>
                  <a:srgbClr val="3F5561"/>
                </a:solidFill>
                <a:latin typeface="Open Sans"/>
              </a:rPr>
              <a:t>Every Legito Legal Engineer is an expert at implementing Legito and at overall project management. Each of our experts is Legito certified, having completed our rigorous training.</a:t>
            </a:r>
            <a:endParaRPr lang="en-US" sz="1400" dirty="0">
              <a:solidFill>
                <a:srgbClr val="3F5561"/>
              </a:solidFill>
              <a:latin typeface="Open Sans"/>
            </a:endParaRPr>
          </a:p>
        </p:txBody>
      </p:sp>
      <p:sp>
        <p:nvSpPr>
          <p:cNvPr id="4" name="TextovéPole 3">
            <a:extLst>
              <a:ext uri="{FF2B5EF4-FFF2-40B4-BE49-F238E27FC236}">
                <a16:creationId xmlns:a16="http://schemas.microsoft.com/office/drawing/2014/main" id="{390D6608-83A6-41AB-9A7B-89DDAF7BF469}"/>
              </a:ext>
            </a:extLst>
          </p:cNvPr>
          <p:cNvSpPr txBox="1"/>
          <p:nvPr/>
        </p:nvSpPr>
        <p:spPr>
          <a:xfrm>
            <a:off x="6171830" y="1524000"/>
            <a:ext cx="4999632" cy="1400383"/>
          </a:xfrm>
          <a:prstGeom prst="rect">
            <a:avLst/>
          </a:prstGeom>
          <a:solidFill>
            <a:schemeClr val="bg1"/>
          </a:solidFill>
        </p:spPr>
        <p:txBody>
          <a:bodyPr wrap="square" rtlCol="0">
            <a:spAutoFit/>
          </a:bodyPr>
          <a:lstStyle/>
          <a:p>
            <a:r>
              <a:rPr lang="en-GB" sz="1500" b="1" dirty="0">
                <a:solidFill>
                  <a:srgbClr val="3F5561"/>
                </a:solidFill>
                <a:latin typeface="Open Sans"/>
              </a:rPr>
              <a:t>Are remote consultations available?</a:t>
            </a:r>
            <a:r>
              <a:rPr lang="en-US" sz="1500" b="1" dirty="0">
                <a:solidFill>
                  <a:srgbClr val="3F5561"/>
                </a:solidFill>
                <a:latin typeface="Open Sans"/>
              </a:rPr>
              <a:t> </a:t>
            </a:r>
          </a:p>
          <a:p>
            <a:endParaRPr lang="en-US" sz="1400" b="1" dirty="0">
              <a:solidFill>
                <a:srgbClr val="3F5561"/>
              </a:solidFill>
              <a:latin typeface="Open Sans"/>
            </a:endParaRPr>
          </a:p>
          <a:p>
            <a:r>
              <a:rPr lang="en-GB" sz="1400" dirty="0">
                <a:solidFill>
                  <a:srgbClr val="3F5561"/>
                </a:solidFill>
                <a:latin typeface="Open Sans"/>
              </a:rPr>
              <a:t>Yes, all Legito Professional Services are ordered online and provided remotely, directly to your workspace. Of course, our experts are available to schedule calls as required.</a:t>
            </a:r>
            <a:endParaRPr lang="en-US" sz="1400" dirty="0">
              <a:solidFill>
                <a:srgbClr val="3F5561"/>
              </a:solidFill>
              <a:latin typeface="Open Sans"/>
            </a:endParaRPr>
          </a:p>
        </p:txBody>
      </p:sp>
      <p:sp>
        <p:nvSpPr>
          <p:cNvPr id="6" name="TextovéPole 3">
            <a:extLst>
              <a:ext uri="{FF2B5EF4-FFF2-40B4-BE49-F238E27FC236}">
                <a16:creationId xmlns:a16="http://schemas.microsoft.com/office/drawing/2014/main" id="{07F0F54D-4392-4D2B-8478-1BBE4C34DD11}"/>
              </a:ext>
            </a:extLst>
          </p:cNvPr>
          <p:cNvSpPr txBox="1"/>
          <p:nvPr/>
        </p:nvSpPr>
        <p:spPr>
          <a:xfrm>
            <a:off x="6171830" y="3265642"/>
            <a:ext cx="4999632" cy="1415772"/>
          </a:xfrm>
          <a:prstGeom prst="rect">
            <a:avLst/>
          </a:prstGeom>
          <a:solidFill>
            <a:schemeClr val="bg1"/>
          </a:solidFill>
        </p:spPr>
        <p:txBody>
          <a:bodyPr wrap="square" rtlCol="0">
            <a:spAutoFit/>
          </a:bodyPr>
          <a:lstStyle/>
          <a:p>
            <a:r>
              <a:rPr lang="en-GB" sz="1500" b="1" dirty="0">
                <a:solidFill>
                  <a:srgbClr val="3F5561"/>
                </a:solidFill>
                <a:latin typeface="Open Sans"/>
              </a:rPr>
              <a:t>Do you speak my languages?</a:t>
            </a:r>
            <a:endParaRPr lang="en-US" sz="1500" b="1" dirty="0">
              <a:solidFill>
                <a:srgbClr val="3F5561"/>
              </a:solidFill>
              <a:latin typeface="Open Sans"/>
            </a:endParaRPr>
          </a:p>
          <a:p>
            <a:endParaRPr lang="en-US" sz="1500" b="1" dirty="0">
              <a:solidFill>
                <a:srgbClr val="3F5561"/>
              </a:solidFill>
              <a:latin typeface="Open Sans"/>
            </a:endParaRPr>
          </a:p>
          <a:p>
            <a:r>
              <a:rPr lang="en-GB" sz="1400" dirty="0">
                <a:solidFill>
                  <a:srgbClr val="3F5561"/>
                </a:solidFill>
                <a:latin typeface="Open Sans"/>
              </a:rPr>
              <a:t>Legito has native language speaking legal engineers of English, French, German, Italian, Polish, Russian, Spanish, and more. Combined with our trusted implementation partners, we have you covered in any language.</a:t>
            </a:r>
            <a:endParaRPr lang="en-US" sz="1400" dirty="0">
              <a:solidFill>
                <a:srgbClr val="3F5561"/>
              </a:solidFill>
              <a:latin typeface="Open Sans"/>
            </a:endParaRPr>
          </a:p>
        </p:txBody>
      </p:sp>
      <p:sp>
        <p:nvSpPr>
          <p:cNvPr id="7" name="TextovéPole 3">
            <a:extLst>
              <a:ext uri="{FF2B5EF4-FFF2-40B4-BE49-F238E27FC236}">
                <a16:creationId xmlns:a16="http://schemas.microsoft.com/office/drawing/2014/main" id="{A11705DA-BBAC-4BF3-A072-31308EB9FC50}"/>
              </a:ext>
            </a:extLst>
          </p:cNvPr>
          <p:cNvSpPr txBox="1"/>
          <p:nvPr/>
        </p:nvSpPr>
        <p:spPr>
          <a:xfrm>
            <a:off x="6171830" y="4900238"/>
            <a:ext cx="4999632" cy="1415772"/>
          </a:xfrm>
          <a:prstGeom prst="rect">
            <a:avLst/>
          </a:prstGeom>
          <a:solidFill>
            <a:schemeClr val="bg1"/>
          </a:solidFill>
        </p:spPr>
        <p:txBody>
          <a:bodyPr wrap="square" rtlCol="0">
            <a:spAutoFit/>
          </a:bodyPr>
          <a:lstStyle/>
          <a:p>
            <a:r>
              <a:rPr lang="en-GB" sz="1500" b="1" dirty="0">
                <a:solidFill>
                  <a:srgbClr val="3F5561"/>
                </a:solidFill>
                <a:latin typeface="Open Sans"/>
              </a:rPr>
              <a:t>Are the services transferable?</a:t>
            </a:r>
            <a:endParaRPr lang="en-US" sz="1500" b="1" dirty="0">
              <a:solidFill>
                <a:srgbClr val="3F5561"/>
              </a:solidFill>
              <a:latin typeface="Open Sans"/>
            </a:endParaRPr>
          </a:p>
          <a:p>
            <a:endParaRPr lang="en-US" sz="1500" b="1" dirty="0">
              <a:solidFill>
                <a:srgbClr val="3F5561"/>
              </a:solidFill>
              <a:latin typeface="Open Sans"/>
            </a:endParaRPr>
          </a:p>
          <a:p>
            <a:r>
              <a:rPr lang="en-GB" sz="1400" dirty="0">
                <a:solidFill>
                  <a:srgbClr val="3F5561"/>
                </a:solidFill>
                <a:latin typeface="Open Sans"/>
              </a:rPr>
              <a:t>Hours / Pages / Documents of service may accumulate and be carried month-to-month within the same license year (e.g. it is possible to use most or even all in the first month or two).</a:t>
            </a:r>
            <a:endParaRPr lang="en-US" sz="1400" dirty="0">
              <a:solidFill>
                <a:srgbClr val="3F5561"/>
              </a:solidFill>
              <a:latin typeface="Open Sans"/>
            </a:endParaRPr>
          </a:p>
        </p:txBody>
      </p:sp>
      <p:sp>
        <p:nvSpPr>
          <p:cNvPr id="9" name="TextovéPole 3">
            <a:extLst>
              <a:ext uri="{FF2B5EF4-FFF2-40B4-BE49-F238E27FC236}">
                <a16:creationId xmlns:a16="http://schemas.microsoft.com/office/drawing/2014/main" id="{EFB69060-9BC1-4B82-B6AC-3AD0EC48B49C}"/>
              </a:ext>
            </a:extLst>
          </p:cNvPr>
          <p:cNvSpPr txBox="1"/>
          <p:nvPr/>
        </p:nvSpPr>
        <p:spPr>
          <a:xfrm>
            <a:off x="933077" y="5018242"/>
            <a:ext cx="4999632" cy="1246495"/>
          </a:xfrm>
          <a:prstGeom prst="rect">
            <a:avLst/>
          </a:prstGeom>
          <a:solidFill>
            <a:schemeClr val="bg1"/>
          </a:solidFill>
        </p:spPr>
        <p:txBody>
          <a:bodyPr wrap="square" rtlCol="0">
            <a:spAutoFit/>
          </a:bodyPr>
          <a:lstStyle/>
          <a:p>
            <a:r>
              <a:rPr lang="en-GB" sz="1500" b="1" dirty="0">
                <a:solidFill>
                  <a:srgbClr val="3F5561"/>
                </a:solidFill>
                <a:latin typeface="Open Sans"/>
              </a:rPr>
              <a:t>What are the parameters of a page?</a:t>
            </a:r>
            <a:r>
              <a:rPr lang="en-US" sz="1500" b="1" dirty="0">
                <a:solidFill>
                  <a:srgbClr val="3F5561"/>
                </a:solidFill>
                <a:latin typeface="Open Sans"/>
              </a:rPr>
              <a:t> </a:t>
            </a:r>
          </a:p>
          <a:p>
            <a:endParaRPr lang="en-US" sz="1400" b="1" dirty="0">
              <a:solidFill>
                <a:srgbClr val="3F5561"/>
              </a:solidFill>
              <a:latin typeface="Open Sans"/>
            </a:endParaRPr>
          </a:p>
          <a:p>
            <a:r>
              <a:rPr lang="en-GB" sz="1400" dirty="0">
                <a:solidFill>
                  <a:srgbClr val="3F5561"/>
                </a:solidFill>
                <a:latin typeface="Open Sans"/>
              </a:rPr>
              <a:t>For the Template Automation purposes, a page is 1,800 characters including spaces. Comments (instructions) in your Word or other document </a:t>
            </a:r>
            <a:r>
              <a:rPr lang="cs-CZ" sz="1400" dirty="0">
                <a:solidFill>
                  <a:srgbClr val="3F5561"/>
                </a:solidFill>
                <a:latin typeface="Open Sans"/>
              </a:rPr>
              <a:t>are </a:t>
            </a:r>
            <a:r>
              <a:rPr lang="en-GB" sz="1400" dirty="0">
                <a:solidFill>
                  <a:srgbClr val="3F5561"/>
                </a:solidFill>
                <a:latin typeface="Open Sans"/>
              </a:rPr>
              <a:t>excluded</a:t>
            </a:r>
            <a:r>
              <a:rPr lang="en-GB" sz="1500" dirty="0">
                <a:solidFill>
                  <a:srgbClr val="3F5561"/>
                </a:solidFill>
                <a:latin typeface="Open Sans"/>
              </a:rPr>
              <a:t>.</a:t>
            </a:r>
            <a:endParaRPr lang="en-US" sz="1500" dirty="0">
              <a:solidFill>
                <a:srgbClr val="3F5561"/>
              </a:solidFill>
              <a:latin typeface="Open Sans"/>
            </a:endParaRPr>
          </a:p>
        </p:txBody>
      </p:sp>
    </p:spTree>
    <p:extLst>
      <p:ext uri="{BB962C8B-B14F-4D97-AF65-F5344CB8AC3E}">
        <p14:creationId xmlns:p14="http://schemas.microsoft.com/office/powerpoint/2010/main" val="1687426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descr="Obsah obrázku text&#10;&#10;Popis byl vytvořen automaticky">
            <a:extLst>
              <a:ext uri="{FF2B5EF4-FFF2-40B4-BE49-F238E27FC236}">
                <a16:creationId xmlns:a16="http://schemas.microsoft.com/office/drawing/2014/main" id="{CFC42AB7-5BF2-48D6-B1C4-873AEC25DF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ovéPole 1">
            <a:extLst>
              <a:ext uri="{FF2B5EF4-FFF2-40B4-BE49-F238E27FC236}">
                <a16:creationId xmlns:a16="http://schemas.microsoft.com/office/drawing/2014/main" id="{2E0A3868-B88F-41E3-97D6-6A24A76F9088}"/>
              </a:ext>
            </a:extLst>
          </p:cNvPr>
          <p:cNvSpPr txBox="1"/>
          <p:nvPr/>
        </p:nvSpPr>
        <p:spPr>
          <a:xfrm>
            <a:off x="1171853" y="1376039"/>
            <a:ext cx="5220070" cy="1754326"/>
          </a:xfrm>
          <a:prstGeom prst="rect">
            <a:avLst/>
          </a:prstGeom>
          <a:noFill/>
        </p:spPr>
        <p:txBody>
          <a:bodyPr wrap="square" rtlCol="0">
            <a:spAutoFit/>
          </a:bodyPr>
          <a:lstStyle/>
          <a:p>
            <a:r>
              <a:rPr lang="en-GB" sz="3600" b="1" dirty="0">
                <a:solidFill>
                  <a:schemeClr val="bg1"/>
                </a:solidFill>
                <a:latin typeface="Open Sans"/>
              </a:rPr>
              <a:t>Gary Eunson</a:t>
            </a:r>
            <a:endParaRPr lang="cs-CZ" sz="3600" b="1" dirty="0">
              <a:solidFill>
                <a:schemeClr val="bg1"/>
              </a:solidFill>
              <a:latin typeface="Open Sans"/>
            </a:endParaRPr>
          </a:p>
          <a:p>
            <a:r>
              <a:rPr lang="en-GB" sz="3600" b="1" dirty="0" err="1">
                <a:solidFill>
                  <a:schemeClr val="bg1"/>
                </a:solidFill>
                <a:latin typeface="Open Sans"/>
              </a:rPr>
              <a:t>gary</a:t>
            </a:r>
            <a:r>
              <a:rPr lang="cs-CZ" sz="3600" b="1" dirty="0">
                <a:solidFill>
                  <a:schemeClr val="bg1"/>
                </a:solidFill>
                <a:latin typeface="Open Sans"/>
              </a:rPr>
              <a:t>@legito.com</a:t>
            </a:r>
          </a:p>
          <a:p>
            <a:r>
              <a:rPr lang="cs-CZ" sz="3600" b="1" dirty="0">
                <a:solidFill>
                  <a:schemeClr val="bg1"/>
                </a:solidFill>
                <a:latin typeface="Open Sans"/>
              </a:rPr>
              <a:t>www.legito.com</a:t>
            </a:r>
            <a:endParaRPr lang="en-GB" sz="3600" b="1" dirty="0">
              <a:solidFill>
                <a:schemeClr val="bg1"/>
              </a:solidFill>
              <a:latin typeface="Open Sans"/>
            </a:endParaRPr>
          </a:p>
        </p:txBody>
      </p:sp>
    </p:spTree>
    <p:extLst>
      <p:ext uri="{BB962C8B-B14F-4D97-AF65-F5344CB8AC3E}">
        <p14:creationId xmlns:p14="http://schemas.microsoft.com/office/powerpoint/2010/main" val="3632053644"/>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6065</TotalTime>
  <Words>519</Words>
  <Application>Microsoft Office PowerPoint</Application>
  <PresentationFormat>Widescreen</PresentationFormat>
  <Paragraphs>86</Paragraphs>
  <Slides>6</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Open Sans</vt:lpstr>
      <vt:lpstr>Motiv Office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Vladislav Musil</dc:creator>
  <cp:lastModifiedBy>Vladislav Musil</cp:lastModifiedBy>
  <cp:revision>176</cp:revision>
  <dcterms:created xsi:type="dcterms:W3CDTF">2019-07-15T06:38:08Z</dcterms:created>
  <dcterms:modified xsi:type="dcterms:W3CDTF">2020-11-19T16:25:07Z</dcterms:modified>
</cp:coreProperties>
</file>